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8"/>
  </p:notesMasterIdLst>
  <p:sldIdLst>
    <p:sldId id="256" r:id="rId2"/>
    <p:sldId id="282" r:id="rId3"/>
    <p:sldId id="283" r:id="rId4"/>
    <p:sldId id="288" r:id="rId5"/>
    <p:sldId id="289" r:id="rId6"/>
    <p:sldId id="286" r:id="rId7"/>
  </p:sldIdLst>
  <p:sldSz cx="9144000" cy="6858000" type="screen4x3"/>
  <p:notesSz cx="6797675" cy="99266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77257" autoAdjust="0"/>
  </p:normalViewPr>
  <p:slideViewPr>
    <p:cSldViewPr>
      <p:cViewPr varScale="1">
        <p:scale>
          <a:sx n="67" d="100"/>
          <a:sy n="67" d="100"/>
        </p:scale>
        <p:origin x="-680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viewProps" Target="viewProps.xml"/><Relationship Id="rId12" Type="http://schemas.openxmlformats.org/officeDocument/2006/relationships/theme" Target="theme/theme1.xml"/><Relationship Id="rId13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notesMaster" Target="notesMasters/notesMaster1.xml"/><Relationship Id="rId9" Type="http://schemas.openxmlformats.org/officeDocument/2006/relationships/printerSettings" Target="printerSettings/printerSettings1.bin"/><Relationship Id="rId10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FC24FFC-8300-49A8-A941-3553B24AFDB7}" type="doc">
      <dgm:prSet loTypeId="urn:microsoft.com/office/officeart/2011/layout/HexagonRadial" loCatId="cycle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CE0BD0BB-6A10-4B22-878C-EB52E5ACFEDE}">
      <dgm:prSet phldrT="[Text]" custT="1"/>
      <dgm:spPr>
        <a:solidFill>
          <a:schemeClr val="tx2">
            <a:lumMod val="75000"/>
          </a:schemeClr>
        </a:solidFill>
      </dgm:spPr>
      <dgm:t>
        <a:bodyPr/>
        <a:lstStyle/>
        <a:p>
          <a:r>
            <a:rPr lang="en-US" sz="1400" b="1" dirty="0" smtClean="0"/>
            <a:t>Access to Information and Knowledge for Persons with Disabilities</a:t>
          </a:r>
          <a:endParaRPr lang="en-US" sz="1400" b="1" dirty="0"/>
        </a:p>
      </dgm:t>
    </dgm:pt>
    <dgm:pt modelId="{D3B6DE24-CAD8-484F-8898-441BC894FAD0}" type="parTrans" cxnId="{1480BDEC-D1AB-402C-8CE2-130469808C47}">
      <dgm:prSet/>
      <dgm:spPr/>
      <dgm:t>
        <a:bodyPr/>
        <a:lstStyle/>
        <a:p>
          <a:endParaRPr lang="en-US"/>
        </a:p>
      </dgm:t>
    </dgm:pt>
    <dgm:pt modelId="{8A4685F4-1EBB-4E7F-B1B1-AA155D947502}" type="sibTrans" cxnId="{1480BDEC-D1AB-402C-8CE2-130469808C47}">
      <dgm:prSet/>
      <dgm:spPr/>
      <dgm:t>
        <a:bodyPr/>
        <a:lstStyle/>
        <a:p>
          <a:endParaRPr lang="en-US"/>
        </a:p>
      </dgm:t>
    </dgm:pt>
    <dgm:pt modelId="{937DDC2B-CE7F-4575-AEB5-0A94D2E07D9D}">
      <dgm:prSet phldrT="[Text]"/>
      <dgm:spPr/>
      <dgm:t>
        <a:bodyPr/>
        <a:lstStyle/>
        <a:p>
          <a:r>
            <a:rPr lang="en-US" dirty="0" smtClean="0"/>
            <a:t>Inclusive legislation, policies and strategies</a:t>
          </a:r>
          <a:endParaRPr lang="en-US" dirty="0"/>
        </a:p>
      </dgm:t>
    </dgm:pt>
    <dgm:pt modelId="{5F78A9B3-71A4-4E11-85E6-6B2AE74F98AE}" type="parTrans" cxnId="{9709B140-0DBD-47CC-B54E-8E40B79E4753}">
      <dgm:prSet/>
      <dgm:spPr/>
      <dgm:t>
        <a:bodyPr/>
        <a:lstStyle/>
        <a:p>
          <a:endParaRPr lang="en-US"/>
        </a:p>
      </dgm:t>
    </dgm:pt>
    <dgm:pt modelId="{2B674616-056D-4201-8231-756279D53A04}" type="sibTrans" cxnId="{9709B140-0DBD-47CC-B54E-8E40B79E4753}">
      <dgm:prSet/>
      <dgm:spPr/>
      <dgm:t>
        <a:bodyPr/>
        <a:lstStyle/>
        <a:p>
          <a:endParaRPr lang="en-US"/>
        </a:p>
      </dgm:t>
    </dgm:pt>
    <dgm:pt modelId="{EE019DBC-8D8D-4A6D-A6EB-D95899AD6BAB}">
      <dgm:prSet phldrT="[Text]"/>
      <dgm:spPr/>
      <dgm:t>
        <a:bodyPr/>
        <a:lstStyle/>
        <a:p>
          <a:r>
            <a:rPr lang="en-US" dirty="0" smtClean="0"/>
            <a:t>Building enabling environment</a:t>
          </a:r>
          <a:endParaRPr lang="en-US" dirty="0"/>
        </a:p>
      </dgm:t>
    </dgm:pt>
    <dgm:pt modelId="{2AD80CAB-620C-4207-97A4-EF0FD233131C}" type="parTrans" cxnId="{0C7D7956-46EC-42CE-ACBC-257BAEDF900F}">
      <dgm:prSet/>
      <dgm:spPr/>
      <dgm:t>
        <a:bodyPr/>
        <a:lstStyle/>
        <a:p>
          <a:endParaRPr lang="en-US"/>
        </a:p>
      </dgm:t>
    </dgm:pt>
    <dgm:pt modelId="{3AB6D5F3-E017-49D4-8CBA-9CE90CCD356E}" type="sibTrans" cxnId="{0C7D7956-46EC-42CE-ACBC-257BAEDF900F}">
      <dgm:prSet/>
      <dgm:spPr/>
      <dgm:t>
        <a:bodyPr/>
        <a:lstStyle/>
        <a:p>
          <a:endParaRPr lang="en-US"/>
        </a:p>
      </dgm:t>
    </dgm:pt>
    <dgm:pt modelId="{71C01390-7D77-4D7A-A893-EE6F231B68C9}">
      <dgm:prSet phldrT="[Text]"/>
      <dgm:spPr/>
      <dgm:t>
        <a:bodyPr/>
        <a:lstStyle/>
        <a:p>
          <a:r>
            <a:rPr lang="en-US" dirty="0" smtClean="0"/>
            <a:t>Research and evidence-based data</a:t>
          </a:r>
          <a:endParaRPr lang="en-US" dirty="0"/>
        </a:p>
      </dgm:t>
    </dgm:pt>
    <dgm:pt modelId="{6C821867-AE30-4EF5-8870-041D5F55F87B}" type="parTrans" cxnId="{6F843134-CE9C-40F5-8EE5-BCC86087C90B}">
      <dgm:prSet/>
      <dgm:spPr/>
      <dgm:t>
        <a:bodyPr/>
        <a:lstStyle/>
        <a:p>
          <a:endParaRPr lang="en-US"/>
        </a:p>
      </dgm:t>
    </dgm:pt>
    <dgm:pt modelId="{C79CB641-317B-4A84-9810-9AAE38408390}" type="sibTrans" cxnId="{6F843134-CE9C-40F5-8EE5-BCC86087C90B}">
      <dgm:prSet/>
      <dgm:spPr/>
      <dgm:t>
        <a:bodyPr/>
        <a:lstStyle/>
        <a:p>
          <a:endParaRPr lang="en-US"/>
        </a:p>
      </dgm:t>
    </dgm:pt>
    <dgm:pt modelId="{3BFAF282-FA4B-4E86-AB0E-5D37D8C45CAC}">
      <dgm:prSet phldrT="[Text]"/>
      <dgm:spPr/>
      <dgm:t>
        <a:bodyPr/>
        <a:lstStyle/>
        <a:p>
          <a:r>
            <a:rPr lang="en-US" dirty="0" smtClean="0"/>
            <a:t>Content and appropriate tools development</a:t>
          </a:r>
          <a:endParaRPr lang="en-US" dirty="0"/>
        </a:p>
      </dgm:t>
    </dgm:pt>
    <dgm:pt modelId="{781CE5DB-6757-446E-B200-1A9B8F3D525B}" type="parTrans" cxnId="{6143D66E-04A7-487C-A9DB-2B4FB3D62C8D}">
      <dgm:prSet/>
      <dgm:spPr/>
      <dgm:t>
        <a:bodyPr/>
        <a:lstStyle/>
        <a:p>
          <a:endParaRPr lang="en-US"/>
        </a:p>
      </dgm:t>
    </dgm:pt>
    <dgm:pt modelId="{F12523AE-C410-4787-A74F-113FA6919FE4}" type="sibTrans" cxnId="{6143D66E-04A7-487C-A9DB-2B4FB3D62C8D}">
      <dgm:prSet/>
      <dgm:spPr/>
      <dgm:t>
        <a:bodyPr/>
        <a:lstStyle/>
        <a:p>
          <a:endParaRPr lang="en-US"/>
        </a:p>
      </dgm:t>
    </dgm:pt>
    <dgm:pt modelId="{A5545977-91B2-4DBB-B80C-D9C2B3ACB8BA}">
      <dgm:prSet phldrT="[Text]"/>
      <dgm:spPr/>
      <dgm:t>
        <a:bodyPr/>
        <a:lstStyle/>
        <a:p>
          <a:r>
            <a:rPr lang="en-US" dirty="0" smtClean="0"/>
            <a:t>Capacity building</a:t>
          </a:r>
          <a:endParaRPr lang="en-US" dirty="0"/>
        </a:p>
      </dgm:t>
    </dgm:pt>
    <dgm:pt modelId="{022260B6-6289-4384-8940-609EC3428DC7}" type="parTrans" cxnId="{B4E32300-2662-41F4-B66C-6D43E214AF01}">
      <dgm:prSet/>
      <dgm:spPr/>
      <dgm:t>
        <a:bodyPr/>
        <a:lstStyle/>
        <a:p>
          <a:endParaRPr lang="en-US"/>
        </a:p>
      </dgm:t>
    </dgm:pt>
    <dgm:pt modelId="{386190C2-261B-495F-BAA3-C1D54F493FD8}" type="sibTrans" cxnId="{B4E32300-2662-41F4-B66C-6D43E214AF01}">
      <dgm:prSet/>
      <dgm:spPr/>
      <dgm:t>
        <a:bodyPr/>
        <a:lstStyle/>
        <a:p>
          <a:endParaRPr lang="en-US"/>
        </a:p>
      </dgm:t>
    </dgm:pt>
    <dgm:pt modelId="{CBAED737-EB03-40FE-B815-5B59B240B565}">
      <dgm:prSet phldrT="[Text]"/>
      <dgm:spPr>
        <a:solidFill>
          <a:schemeClr val="tx2">
            <a:lumMod val="60000"/>
            <a:lumOff val="40000"/>
          </a:schemeClr>
        </a:solidFill>
      </dgm:spPr>
      <dgm:t>
        <a:bodyPr/>
        <a:lstStyle/>
        <a:p>
          <a:r>
            <a:rPr lang="en-US" dirty="0" smtClean="0"/>
            <a:t>International cooperation mechanisms (UNCRPD, IFAP)</a:t>
          </a:r>
          <a:endParaRPr lang="en-US" dirty="0"/>
        </a:p>
      </dgm:t>
    </dgm:pt>
    <dgm:pt modelId="{C399C7E4-3EAB-4649-B6D1-EE74F0CB153C}" type="parTrans" cxnId="{B3497400-1AB4-43A3-ADB3-2C116A8F5C2F}">
      <dgm:prSet/>
      <dgm:spPr/>
      <dgm:t>
        <a:bodyPr/>
        <a:lstStyle/>
        <a:p>
          <a:endParaRPr lang="en-US"/>
        </a:p>
      </dgm:t>
    </dgm:pt>
    <dgm:pt modelId="{ACD0914D-EDE4-48B1-B90E-35E467C2E3FE}" type="sibTrans" cxnId="{B3497400-1AB4-43A3-ADB3-2C116A8F5C2F}">
      <dgm:prSet/>
      <dgm:spPr/>
      <dgm:t>
        <a:bodyPr/>
        <a:lstStyle/>
        <a:p>
          <a:endParaRPr lang="en-US"/>
        </a:p>
      </dgm:t>
    </dgm:pt>
    <dgm:pt modelId="{DA0833F9-A1A4-40FA-AA92-12DCFD52B1C2}" type="pres">
      <dgm:prSet presAssocID="{8FC24FFC-8300-49A8-A941-3553B24AFDB7}" presName="Name0" presStyleCnt="0">
        <dgm:presLayoutVars>
          <dgm:chMax val="1"/>
          <dgm:chPref val="1"/>
          <dgm:dir/>
          <dgm:animOne val="branch"/>
          <dgm:animLvl val="lvl"/>
        </dgm:presLayoutVars>
      </dgm:prSet>
      <dgm:spPr/>
      <dgm:t>
        <a:bodyPr/>
        <a:lstStyle/>
        <a:p>
          <a:endParaRPr lang="en-US"/>
        </a:p>
      </dgm:t>
    </dgm:pt>
    <dgm:pt modelId="{0327DA66-6EEB-4300-A25E-8A2ED4F3AF08}" type="pres">
      <dgm:prSet presAssocID="{CE0BD0BB-6A10-4B22-878C-EB52E5ACFEDE}" presName="Parent" presStyleLbl="node0" presStyleIdx="0" presStyleCnt="1">
        <dgm:presLayoutVars>
          <dgm:chMax val="6"/>
          <dgm:chPref val="6"/>
        </dgm:presLayoutVars>
      </dgm:prSet>
      <dgm:spPr/>
      <dgm:t>
        <a:bodyPr/>
        <a:lstStyle/>
        <a:p>
          <a:endParaRPr lang="en-US"/>
        </a:p>
      </dgm:t>
    </dgm:pt>
    <dgm:pt modelId="{F0015785-4649-4874-B4A7-7DA06E594DDA}" type="pres">
      <dgm:prSet presAssocID="{937DDC2B-CE7F-4575-AEB5-0A94D2E07D9D}" presName="Accent1" presStyleCnt="0"/>
      <dgm:spPr/>
    </dgm:pt>
    <dgm:pt modelId="{4FC36C41-9209-47E5-B205-7EB10FA9B3DF}" type="pres">
      <dgm:prSet presAssocID="{937DDC2B-CE7F-4575-AEB5-0A94D2E07D9D}" presName="Accent" presStyleLbl="bgShp" presStyleIdx="0" presStyleCnt="6"/>
      <dgm:spPr/>
    </dgm:pt>
    <dgm:pt modelId="{933C7A76-7616-4500-A0A4-885386B6A598}" type="pres">
      <dgm:prSet presAssocID="{937DDC2B-CE7F-4575-AEB5-0A94D2E07D9D}" presName="Child1" presStyleLbl="node1" presStyleIdx="0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425D08E-3A15-4A79-8F89-C5569830BC79}" type="pres">
      <dgm:prSet presAssocID="{EE019DBC-8D8D-4A6D-A6EB-D95899AD6BAB}" presName="Accent2" presStyleCnt="0"/>
      <dgm:spPr/>
    </dgm:pt>
    <dgm:pt modelId="{3381F50C-1796-4B7D-BB39-B0DBB68D7507}" type="pres">
      <dgm:prSet presAssocID="{EE019DBC-8D8D-4A6D-A6EB-D95899AD6BAB}" presName="Accent" presStyleLbl="bgShp" presStyleIdx="1" presStyleCnt="6" custLinFactNeighborX="-2471" custLinFactNeighborY="4444"/>
      <dgm:spPr>
        <a:solidFill>
          <a:schemeClr val="bg1"/>
        </a:solidFill>
      </dgm:spPr>
    </dgm:pt>
    <dgm:pt modelId="{2EF433B3-9D41-4625-BF3B-AB3652AE3E8B}" type="pres">
      <dgm:prSet presAssocID="{EE019DBC-8D8D-4A6D-A6EB-D95899AD6BAB}" presName="Child2" presStyleLbl="node1" presStyleIdx="1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BA104F6-7C61-42C6-BE96-DE0DE2871324}" type="pres">
      <dgm:prSet presAssocID="{71C01390-7D77-4D7A-A893-EE6F231B68C9}" presName="Accent3" presStyleCnt="0"/>
      <dgm:spPr/>
    </dgm:pt>
    <dgm:pt modelId="{7DE77516-780D-4962-B896-8403A8A6C201}" type="pres">
      <dgm:prSet presAssocID="{71C01390-7D77-4D7A-A893-EE6F231B68C9}" presName="Accent" presStyleLbl="bgShp" presStyleIdx="2" presStyleCnt="6"/>
      <dgm:spPr>
        <a:solidFill>
          <a:schemeClr val="bg1"/>
        </a:solidFill>
      </dgm:spPr>
    </dgm:pt>
    <dgm:pt modelId="{5A74F875-BF89-41C3-9DEB-BB3CD0E84DFC}" type="pres">
      <dgm:prSet presAssocID="{71C01390-7D77-4D7A-A893-EE6F231B68C9}" presName="Child3" presStyleLbl="node1" presStyleIdx="2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4AC38C8-D2EB-4FB5-B21E-88321F2740EB}" type="pres">
      <dgm:prSet presAssocID="{3BFAF282-FA4B-4E86-AB0E-5D37D8C45CAC}" presName="Accent4" presStyleCnt="0"/>
      <dgm:spPr/>
    </dgm:pt>
    <dgm:pt modelId="{8D509ECD-4EEC-4C87-A827-AB638DCBF8EF}" type="pres">
      <dgm:prSet presAssocID="{3BFAF282-FA4B-4E86-AB0E-5D37D8C45CAC}" presName="Accent" presStyleLbl="bgShp" presStyleIdx="3" presStyleCnt="6"/>
      <dgm:spPr>
        <a:solidFill>
          <a:schemeClr val="bg1"/>
        </a:solidFill>
      </dgm:spPr>
    </dgm:pt>
    <dgm:pt modelId="{4A9B49C2-04CF-4092-9991-F568EC4DBD1C}" type="pres">
      <dgm:prSet presAssocID="{3BFAF282-FA4B-4E86-AB0E-5D37D8C45CAC}" presName="Child4" presStyleLbl="node1" presStyleIdx="3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2458121-AFCF-4675-BF0D-E692F3BF759C}" type="pres">
      <dgm:prSet presAssocID="{A5545977-91B2-4DBB-B80C-D9C2B3ACB8BA}" presName="Accent5" presStyleCnt="0"/>
      <dgm:spPr/>
    </dgm:pt>
    <dgm:pt modelId="{95FEE11E-7862-4033-ACB5-7D98F01BCB40}" type="pres">
      <dgm:prSet presAssocID="{A5545977-91B2-4DBB-B80C-D9C2B3ACB8BA}" presName="Accent" presStyleLbl="bgShp" presStyleIdx="4" presStyleCnt="6"/>
      <dgm:spPr>
        <a:solidFill>
          <a:schemeClr val="bg1"/>
        </a:solidFill>
      </dgm:spPr>
    </dgm:pt>
    <dgm:pt modelId="{C180D887-4476-4EA1-9647-CDC9CC245BBE}" type="pres">
      <dgm:prSet presAssocID="{A5545977-91B2-4DBB-B80C-D9C2B3ACB8BA}" presName="Child5" presStyleLbl="node1" presStyleIdx="4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CB09855-582A-4E7B-A1A0-1DFE7913F974}" type="pres">
      <dgm:prSet presAssocID="{CBAED737-EB03-40FE-B815-5B59B240B565}" presName="Accent6" presStyleCnt="0"/>
      <dgm:spPr/>
    </dgm:pt>
    <dgm:pt modelId="{D82DE1D8-6178-46C7-952F-958B7A7ECACA}" type="pres">
      <dgm:prSet presAssocID="{CBAED737-EB03-40FE-B815-5B59B240B565}" presName="Accent" presStyleLbl="bgShp" presStyleIdx="5" presStyleCnt="6"/>
      <dgm:spPr>
        <a:solidFill>
          <a:schemeClr val="bg1"/>
        </a:solidFill>
      </dgm:spPr>
    </dgm:pt>
    <dgm:pt modelId="{A2671ED6-82B7-46CB-9448-67C1F164D241}" type="pres">
      <dgm:prSet presAssocID="{CBAED737-EB03-40FE-B815-5B59B240B565}" presName="Child6" presStyleLbl="node1" presStyleIdx="5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0C7D7956-46EC-42CE-ACBC-257BAEDF900F}" srcId="{CE0BD0BB-6A10-4B22-878C-EB52E5ACFEDE}" destId="{EE019DBC-8D8D-4A6D-A6EB-D95899AD6BAB}" srcOrd="1" destOrd="0" parTransId="{2AD80CAB-620C-4207-97A4-EF0FD233131C}" sibTransId="{3AB6D5F3-E017-49D4-8CBA-9CE90CCD356E}"/>
    <dgm:cxn modelId="{B4E32300-2662-41F4-B66C-6D43E214AF01}" srcId="{CE0BD0BB-6A10-4B22-878C-EB52E5ACFEDE}" destId="{A5545977-91B2-4DBB-B80C-D9C2B3ACB8BA}" srcOrd="4" destOrd="0" parTransId="{022260B6-6289-4384-8940-609EC3428DC7}" sibTransId="{386190C2-261B-495F-BAA3-C1D54F493FD8}"/>
    <dgm:cxn modelId="{8C789380-A17C-4F83-A13C-89374B97630E}" type="presOf" srcId="{937DDC2B-CE7F-4575-AEB5-0A94D2E07D9D}" destId="{933C7A76-7616-4500-A0A4-885386B6A598}" srcOrd="0" destOrd="0" presId="urn:microsoft.com/office/officeart/2011/layout/HexagonRadial"/>
    <dgm:cxn modelId="{3301AEC4-6BCF-4DA9-9233-FF4BDFEFC997}" type="presOf" srcId="{3BFAF282-FA4B-4E86-AB0E-5D37D8C45CAC}" destId="{4A9B49C2-04CF-4092-9991-F568EC4DBD1C}" srcOrd="0" destOrd="0" presId="urn:microsoft.com/office/officeart/2011/layout/HexagonRadial"/>
    <dgm:cxn modelId="{376CE340-465E-4780-9A43-06F018DB8514}" type="presOf" srcId="{EE019DBC-8D8D-4A6D-A6EB-D95899AD6BAB}" destId="{2EF433B3-9D41-4625-BF3B-AB3652AE3E8B}" srcOrd="0" destOrd="0" presId="urn:microsoft.com/office/officeart/2011/layout/HexagonRadial"/>
    <dgm:cxn modelId="{DC270DD3-AC45-4E59-B31C-440A54E71C21}" type="presOf" srcId="{A5545977-91B2-4DBB-B80C-D9C2B3ACB8BA}" destId="{C180D887-4476-4EA1-9647-CDC9CC245BBE}" srcOrd="0" destOrd="0" presId="urn:microsoft.com/office/officeart/2011/layout/HexagonRadial"/>
    <dgm:cxn modelId="{45BA1242-9598-40B5-8B08-7ACB4C4B6D0E}" type="presOf" srcId="{71C01390-7D77-4D7A-A893-EE6F231B68C9}" destId="{5A74F875-BF89-41C3-9DEB-BB3CD0E84DFC}" srcOrd="0" destOrd="0" presId="urn:microsoft.com/office/officeart/2011/layout/HexagonRadial"/>
    <dgm:cxn modelId="{726EAA46-9A2F-496A-8E38-CCC7775B8B24}" type="presOf" srcId="{CE0BD0BB-6A10-4B22-878C-EB52E5ACFEDE}" destId="{0327DA66-6EEB-4300-A25E-8A2ED4F3AF08}" srcOrd="0" destOrd="0" presId="urn:microsoft.com/office/officeart/2011/layout/HexagonRadial"/>
    <dgm:cxn modelId="{6F843134-CE9C-40F5-8EE5-BCC86087C90B}" srcId="{CE0BD0BB-6A10-4B22-878C-EB52E5ACFEDE}" destId="{71C01390-7D77-4D7A-A893-EE6F231B68C9}" srcOrd="2" destOrd="0" parTransId="{6C821867-AE30-4EF5-8870-041D5F55F87B}" sibTransId="{C79CB641-317B-4A84-9810-9AAE38408390}"/>
    <dgm:cxn modelId="{8417E60A-15CF-46D5-900E-D118FD2D6DBC}" type="presOf" srcId="{8FC24FFC-8300-49A8-A941-3553B24AFDB7}" destId="{DA0833F9-A1A4-40FA-AA92-12DCFD52B1C2}" srcOrd="0" destOrd="0" presId="urn:microsoft.com/office/officeart/2011/layout/HexagonRadial"/>
    <dgm:cxn modelId="{B3497400-1AB4-43A3-ADB3-2C116A8F5C2F}" srcId="{CE0BD0BB-6A10-4B22-878C-EB52E5ACFEDE}" destId="{CBAED737-EB03-40FE-B815-5B59B240B565}" srcOrd="5" destOrd="0" parTransId="{C399C7E4-3EAB-4649-B6D1-EE74F0CB153C}" sibTransId="{ACD0914D-EDE4-48B1-B90E-35E467C2E3FE}"/>
    <dgm:cxn modelId="{68DB075E-20EE-4D28-967F-B3751D0DF7D5}" type="presOf" srcId="{CBAED737-EB03-40FE-B815-5B59B240B565}" destId="{A2671ED6-82B7-46CB-9448-67C1F164D241}" srcOrd="0" destOrd="0" presId="urn:microsoft.com/office/officeart/2011/layout/HexagonRadial"/>
    <dgm:cxn modelId="{1480BDEC-D1AB-402C-8CE2-130469808C47}" srcId="{8FC24FFC-8300-49A8-A941-3553B24AFDB7}" destId="{CE0BD0BB-6A10-4B22-878C-EB52E5ACFEDE}" srcOrd="0" destOrd="0" parTransId="{D3B6DE24-CAD8-484F-8898-441BC894FAD0}" sibTransId="{8A4685F4-1EBB-4E7F-B1B1-AA155D947502}"/>
    <dgm:cxn modelId="{6143D66E-04A7-487C-A9DB-2B4FB3D62C8D}" srcId="{CE0BD0BB-6A10-4B22-878C-EB52E5ACFEDE}" destId="{3BFAF282-FA4B-4E86-AB0E-5D37D8C45CAC}" srcOrd="3" destOrd="0" parTransId="{781CE5DB-6757-446E-B200-1A9B8F3D525B}" sibTransId="{F12523AE-C410-4787-A74F-113FA6919FE4}"/>
    <dgm:cxn modelId="{9709B140-0DBD-47CC-B54E-8E40B79E4753}" srcId="{CE0BD0BB-6A10-4B22-878C-EB52E5ACFEDE}" destId="{937DDC2B-CE7F-4575-AEB5-0A94D2E07D9D}" srcOrd="0" destOrd="0" parTransId="{5F78A9B3-71A4-4E11-85E6-6B2AE74F98AE}" sibTransId="{2B674616-056D-4201-8231-756279D53A04}"/>
    <dgm:cxn modelId="{BCC185ED-3B35-437E-AF84-F6DA2C1DD5AC}" type="presParOf" srcId="{DA0833F9-A1A4-40FA-AA92-12DCFD52B1C2}" destId="{0327DA66-6EEB-4300-A25E-8A2ED4F3AF08}" srcOrd="0" destOrd="0" presId="urn:microsoft.com/office/officeart/2011/layout/HexagonRadial"/>
    <dgm:cxn modelId="{E72C50F0-AD2F-4193-8778-C1540F40B3BA}" type="presParOf" srcId="{DA0833F9-A1A4-40FA-AA92-12DCFD52B1C2}" destId="{F0015785-4649-4874-B4A7-7DA06E594DDA}" srcOrd="1" destOrd="0" presId="urn:microsoft.com/office/officeart/2011/layout/HexagonRadial"/>
    <dgm:cxn modelId="{8C10F7B4-4CC8-40CA-8321-E4FA4901BD85}" type="presParOf" srcId="{F0015785-4649-4874-B4A7-7DA06E594DDA}" destId="{4FC36C41-9209-47E5-B205-7EB10FA9B3DF}" srcOrd="0" destOrd="0" presId="urn:microsoft.com/office/officeart/2011/layout/HexagonRadial"/>
    <dgm:cxn modelId="{C54B5788-BC16-4135-8216-43F7D9A1D021}" type="presParOf" srcId="{DA0833F9-A1A4-40FA-AA92-12DCFD52B1C2}" destId="{933C7A76-7616-4500-A0A4-885386B6A598}" srcOrd="2" destOrd="0" presId="urn:microsoft.com/office/officeart/2011/layout/HexagonRadial"/>
    <dgm:cxn modelId="{C389EBD4-C7B6-491F-B41C-EC999914D840}" type="presParOf" srcId="{DA0833F9-A1A4-40FA-AA92-12DCFD52B1C2}" destId="{8425D08E-3A15-4A79-8F89-C5569830BC79}" srcOrd="3" destOrd="0" presId="urn:microsoft.com/office/officeart/2011/layout/HexagonRadial"/>
    <dgm:cxn modelId="{913F02D8-21CE-4A93-80DB-E0E4CD83509A}" type="presParOf" srcId="{8425D08E-3A15-4A79-8F89-C5569830BC79}" destId="{3381F50C-1796-4B7D-BB39-B0DBB68D7507}" srcOrd="0" destOrd="0" presId="urn:microsoft.com/office/officeart/2011/layout/HexagonRadial"/>
    <dgm:cxn modelId="{75A33831-4380-43DC-A140-A1EE0C941D6D}" type="presParOf" srcId="{DA0833F9-A1A4-40FA-AA92-12DCFD52B1C2}" destId="{2EF433B3-9D41-4625-BF3B-AB3652AE3E8B}" srcOrd="4" destOrd="0" presId="urn:microsoft.com/office/officeart/2011/layout/HexagonRadial"/>
    <dgm:cxn modelId="{25646C1B-9FD8-4947-BA4E-BBFA515DBABD}" type="presParOf" srcId="{DA0833F9-A1A4-40FA-AA92-12DCFD52B1C2}" destId="{2BA104F6-7C61-42C6-BE96-DE0DE2871324}" srcOrd="5" destOrd="0" presId="urn:microsoft.com/office/officeart/2011/layout/HexagonRadial"/>
    <dgm:cxn modelId="{1BE8C85E-0777-4905-8CC0-062CFF601B78}" type="presParOf" srcId="{2BA104F6-7C61-42C6-BE96-DE0DE2871324}" destId="{7DE77516-780D-4962-B896-8403A8A6C201}" srcOrd="0" destOrd="0" presId="urn:microsoft.com/office/officeart/2011/layout/HexagonRadial"/>
    <dgm:cxn modelId="{9FB4F25B-61B6-434E-B1F2-05D6B9BE7810}" type="presParOf" srcId="{DA0833F9-A1A4-40FA-AA92-12DCFD52B1C2}" destId="{5A74F875-BF89-41C3-9DEB-BB3CD0E84DFC}" srcOrd="6" destOrd="0" presId="urn:microsoft.com/office/officeart/2011/layout/HexagonRadial"/>
    <dgm:cxn modelId="{95127D45-49ED-4D6F-AC07-CB164F80D924}" type="presParOf" srcId="{DA0833F9-A1A4-40FA-AA92-12DCFD52B1C2}" destId="{94AC38C8-D2EB-4FB5-B21E-88321F2740EB}" srcOrd="7" destOrd="0" presId="urn:microsoft.com/office/officeart/2011/layout/HexagonRadial"/>
    <dgm:cxn modelId="{5A047E1D-1AAA-442B-914F-90490A50F557}" type="presParOf" srcId="{94AC38C8-D2EB-4FB5-B21E-88321F2740EB}" destId="{8D509ECD-4EEC-4C87-A827-AB638DCBF8EF}" srcOrd="0" destOrd="0" presId="urn:microsoft.com/office/officeart/2011/layout/HexagonRadial"/>
    <dgm:cxn modelId="{A60D5B40-883E-45E6-B249-481C838851F8}" type="presParOf" srcId="{DA0833F9-A1A4-40FA-AA92-12DCFD52B1C2}" destId="{4A9B49C2-04CF-4092-9991-F568EC4DBD1C}" srcOrd="8" destOrd="0" presId="urn:microsoft.com/office/officeart/2011/layout/HexagonRadial"/>
    <dgm:cxn modelId="{0E48DED5-6F86-4D1F-A90C-E5636E6BFF4D}" type="presParOf" srcId="{DA0833F9-A1A4-40FA-AA92-12DCFD52B1C2}" destId="{52458121-AFCF-4675-BF0D-E692F3BF759C}" srcOrd="9" destOrd="0" presId="urn:microsoft.com/office/officeart/2011/layout/HexagonRadial"/>
    <dgm:cxn modelId="{D7EA2930-3042-4082-8054-127EDA6F6483}" type="presParOf" srcId="{52458121-AFCF-4675-BF0D-E692F3BF759C}" destId="{95FEE11E-7862-4033-ACB5-7D98F01BCB40}" srcOrd="0" destOrd="0" presId="urn:microsoft.com/office/officeart/2011/layout/HexagonRadial"/>
    <dgm:cxn modelId="{76DA25FE-E832-4BD0-B19F-2809DC7BB4B3}" type="presParOf" srcId="{DA0833F9-A1A4-40FA-AA92-12DCFD52B1C2}" destId="{C180D887-4476-4EA1-9647-CDC9CC245BBE}" srcOrd="10" destOrd="0" presId="urn:microsoft.com/office/officeart/2011/layout/HexagonRadial"/>
    <dgm:cxn modelId="{B55606F5-E2D3-405B-80D8-E8A59F380CBA}" type="presParOf" srcId="{DA0833F9-A1A4-40FA-AA92-12DCFD52B1C2}" destId="{7CB09855-582A-4E7B-A1A0-1DFE7913F974}" srcOrd="11" destOrd="0" presId="urn:microsoft.com/office/officeart/2011/layout/HexagonRadial"/>
    <dgm:cxn modelId="{2CF93846-90A0-44B2-86CE-DB6FB6D46C4B}" type="presParOf" srcId="{7CB09855-582A-4E7B-A1A0-1DFE7913F974}" destId="{D82DE1D8-6178-46C7-952F-958B7A7ECACA}" srcOrd="0" destOrd="0" presId="urn:microsoft.com/office/officeart/2011/layout/HexagonRadial"/>
    <dgm:cxn modelId="{A04648C0-057C-451B-A136-B2DED2AFB7AF}" type="presParOf" srcId="{DA0833F9-A1A4-40FA-AA92-12DCFD52B1C2}" destId="{A2671ED6-82B7-46CB-9448-67C1F164D241}" srcOrd="12" destOrd="0" presId="urn:microsoft.com/office/officeart/2011/layout/HexagonRadial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327DA66-6EEB-4300-A25E-8A2ED4F3AF08}">
      <dsp:nvSpPr>
        <dsp:cNvPr id="0" name=""/>
        <dsp:cNvSpPr/>
      </dsp:nvSpPr>
      <dsp:spPr>
        <a:xfrm>
          <a:off x="2297364" y="1540479"/>
          <a:ext cx="1958016" cy="1693763"/>
        </a:xfrm>
        <a:prstGeom prst="hexagon">
          <a:avLst>
            <a:gd name="adj" fmla="val 28570"/>
            <a:gd name="vf" fmla="val 115470"/>
          </a:avLst>
        </a:prstGeom>
        <a:solidFill>
          <a:schemeClr val="tx2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kern="1200" dirty="0" smtClean="0"/>
            <a:t>Access to Information and Knowledge for Persons with Disabilities</a:t>
          </a:r>
          <a:endParaRPr lang="en-US" sz="1400" b="1" kern="1200" dirty="0"/>
        </a:p>
      </dsp:txBody>
      <dsp:txXfrm>
        <a:off x="2621835" y="1821159"/>
        <a:ext cx="1309074" cy="1132403"/>
      </dsp:txXfrm>
    </dsp:sp>
    <dsp:sp modelId="{3381F50C-1796-4B7D-BB39-B0DBB68D7507}">
      <dsp:nvSpPr>
        <dsp:cNvPr id="0" name=""/>
        <dsp:cNvSpPr/>
      </dsp:nvSpPr>
      <dsp:spPr>
        <a:xfrm>
          <a:off x="3505203" y="758415"/>
          <a:ext cx="738753" cy="636534"/>
        </a:xfrm>
        <a:prstGeom prst="hexagon">
          <a:avLst>
            <a:gd name="adj" fmla="val 28900"/>
            <a:gd name="vf" fmla="val 115470"/>
          </a:avLst>
        </a:prstGeom>
        <a:solidFill>
          <a:schemeClr val="bg1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33C7A76-7616-4500-A0A4-885386B6A598}">
      <dsp:nvSpPr>
        <dsp:cNvPr id="0" name=""/>
        <dsp:cNvSpPr/>
      </dsp:nvSpPr>
      <dsp:spPr>
        <a:xfrm>
          <a:off x="2477725" y="0"/>
          <a:ext cx="1604580" cy="1388150"/>
        </a:xfrm>
        <a:prstGeom prst="hexagon">
          <a:avLst>
            <a:gd name="adj" fmla="val 28570"/>
            <a:gd name="vf" fmla="val 11547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kern="1200" dirty="0" smtClean="0"/>
            <a:t>Inclusive legislation, policies and strategies</a:t>
          </a:r>
          <a:endParaRPr lang="en-US" sz="1300" kern="1200" dirty="0"/>
        </a:p>
      </dsp:txBody>
      <dsp:txXfrm>
        <a:off x="2743638" y="230046"/>
        <a:ext cx="1072754" cy="928058"/>
      </dsp:txXfrm>
    </dsp:sp>
    <dsp:sp modelId="{7DE77516-780D-4962-B896-8403A8A6C201}">
      <dsp:nvSpPr>
        <dsp:cNvPr id="0" name=""/>
        <dsp:cNvSpPr/>
      </dsp:nvSpPr>
      <dsp:spPr>
        <a:xfrm>
          <a:off x="4385641" y="1920107"/>
          <a:ext cx="738753" cy="636534"/>
        </a:xfrm>
        <a:prstGeom prst="hexagon">
          <a:avLst>
            <a:gd name="adj" fmla="val 28900"/>
            <a:gd name="vf" fmla="val 115470"/>
          </a:avLst>
        </a:prstGeom>
        <a:solidFill>
          <a:schemeClr val="bg1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EF433B3-9D41-4625-BF3B-AB3652AE3E8B}">
      <dsp:nvSpPr>
        <dsp:cNvPr id="0" name=""/>
        <dsp:cNvSpPr/>
      </dsp:nvSpPr>
      <dsp:spPr>
        <a:xfrm>
          <a:off x="3949312" y="853805"/>
          <a:ext cx="1604580" cy="1388150"/>
        </a:xfrm>
        <a:prstGeom prst="hexagon">
          <a:avLst>
            <a:gd name="adj" fmla="val 28570"/>
            <a:gd name="vf" fmla="val 11547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kern="1200" dirty="0" smtClean="0"/>
            <a:t>Building enabling environment</a:t>
          </a:r>
          <a:endParaRPr lang="en-US" sz="1300" kern="1200" dirty="0"/>
        </a:p>
      </dsp:txBody>
      <dsp:txXfrm>
        <a:off x="4215225" y="1083851"/>
        <a:ext cx="1072754" cy="928058"/>
      </dsp:txXfrm>
    </dsp:sp>
    <dsp:sp modelId="{8D509ECD-4EEC-4C87-A827-AB638DCBF8EF}">
      <dsp:nvSpPr>
        <dsp:cNvPr id="0" name=""/>
        <dsp:cNvSpPr/>
      </dsp:nvSpPr>
      <dsp:spPr>
        <a:xfrm>
          <a:off x="3786713" y="3263371"/>
          <a:ext cx="738753" cy="636534"/>
        </a:xfrm>
        <a:prstGeom prst="hexagon">
          <a:avLst>
            <a:gd name="adj" fmla="val 28900"/>
            <a:gd name="vf" fmla="val 115470"/>
          </a:avLst>
        </a:prstGeom>
        <a:solidFill>
          <a:schemeClr val="bg1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A74F875-BF89-41C3-9DEB-BB3CD0E84DFC}">
      <dsp:nvSpPr>
        <dsp:cNvPr id="0" name=""/>
        <dsp:cNvSpPr/>
      </dsp:nvSpPr>
      <dsp:spPr>
        <a:xfrm>
          <a:off x="3949312" y="2532288"/>
          <a:ext cx="1604580" cy="1388150"/>
        </a:xfrm>
        <a:prstGeom prst="hexagon">
          <a:avLst>
            <a:gd name="adj" fmla="val 28570"/>
            <a:gd name="vf" fmla="val 11547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kern="1200" dirty="0" smtClean="0"/>
            <a:t>Research and evidence-based data</a:t>
          </a:r>
          <a:endParaRPr lang="en-US" sz="1300" kern="1200" dirty="0"/>
        </a:p>
      </dsp:txBody>
      <dsp:txXfrm>
        <a:off x="4215225" y="2762334"/>
        <a:ext cx="1072754" cy="928058"/>
      </dsp:txXfrm>
    </dsp:sp>
    <dsp:sp modelId="{95FEE11E-7862-4033-ACB5-7D98F01BCB40}">
      <dsp:nvSpPr>
        <dsp:cNvPr id="0" name=""/>
        <dsp:cNvSpPr/>
      </dsp:nvSpPr>
      <dsp:spPr>
        <a:xfrm>
          <a:off x="2301007" y="3402807"/>
          <a:ext cx="738753" cy="636534"/>
        </a:xfrm>
        <a:prstGeom prst="hexagon">
          <a:avLst>
            <a:gd name="adj" fmla="val 28900"/>
            <a:gd name="vf" fmla="val 115470"/>
          </a:avLst>
        </a:prstGeom>
        <a:solidFill>
          <a:schemeClr val="bg1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A9B49C2-04CF-4092-9991-F568EC4DBD1C}">
      <dsp:nvSpPr>
        <dsp:cNvPr id="0" name=""/>
        <dsp:cNvSpPr/>
      </dsp:nvSpPr>
      <dsp:spPr>
        <a:xfrm>
          <a:off x="2477725" y="3387049"/>
          <a:ext cx="1604580" cy="1388150"/>
        </a:xfrm>
        <a:prstGeom prst="hexagon">
          <a:avLst>
            <a:gd name="adj" fmla="val 28570"/>
            <a:gd name="vf" fmla="val 11547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kern="1200" dirty="0" smtClean="0"/>
            <a:t>Content and appropriate tools development</a:t>
          </a:r>
          <a:endParaRPr lang="en-US" sz="1300" kern="1200" dirty="0"/>
        </a:p>
      </dsp:txBody>
      <dsp:txXfrm>
        <a:off x="2743638" y="3617095"/>
        <a:ext cx="1072754" cy="928058"/>
      </dsp:txXfrm>
    </dsp:sp>
    <dsp:sp modelId="{D82DE1D8-6178-46C7-952F-958B7A7ECACA}">
      <dsp:nvSpPr>
        <dsp:cNvPr id="0" name=""/>
        <dsp:cNvSpPr/>
      </dsp:nvSpPr>
      <dsp:spPr>
        <a:xfrm>
          <a:off x="1424705" y="2213305"/>
          <a:ext cx="738753" cy="636534"/>
        </a:xfrm>
        <a:prstGeom prst="hexagon">
          <a:avLst>
            <a:gd name="adj" fmla="val 28900"/>
            <a:gd name="vf" fmla="val 115470"/>
          </a:avLst>
        </a:prstGeom>
        <a:solidFill>
          <a:schemeClr val="bg1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180D887-4476-4EA1-9647-CDC9CC245BBE}">
      <dsp:nvSpPr>
        <dsp:cNvPr id="0" name=""/>
        <dsp:cNvSpPr/>
      </dsp:nvSpPr>
      <dsp:spPr>
        <a:xfrm>
          <a:off x="999307" y="2533243"/>
          <a:ext cx="1604580" cy="1388150"/>
        </a:xfrm>
        <a:prstGeom prst="hexagon">
          <a:avLst>
            <a:gd name="adj" fmla="val 28570"/>
            <a:gd name="vf" fmla="val 11547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kern="1200" dirty="0" smtClean="0"/>
            <a:t>Capacity building</a:t>
          </a:r>
          <a:endParaRPr lang="en-US" sz="1300" kern="1200" dirty="0"/>
        </a:p>
      </dsp:txBody>
      <dsp:txXfrm>
        <a:off x="1265220" y="2763289"/>
        <a:ext cx="1072754" cy="928058"/>
      </dsp:txXfrm>
    </dsp:sp>
    <dsp:sp modelId="{A2671ED6-82B7-46CB-9448-67C1F164D241}">
      <dsp:nvSpPr>
        <dsp:cNvPr id="0" name=""/>
        <dsp:cNvSpPr/>
      </dsp:nvSpPr>
      <dsp:spPr>
        <a:xfrm>
          <a:off x="999307" y="851895"/>
          <a:ext cx="1604580" cy="1388150"/>
        </a:xfrm>
        <a:prstGeom prst="hexagon">
          <a:avLst>
            <a:gd name="adj" fmla="val 28570"/>
            <a:gd name="vf" fmla="val 115470"/>
          </a:avLst>
        </a:prstGeom>
        <a:solidFill>
          <a:schemeClr val="tx2">
            <a:lumMod val="60000"/>
            <a:lumOff val="4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kern="1200" dirty="0" smtClean="0"/>
            <a:t>International cooperation mechanisms (UNCRPD, IFAP)</a:t>
          </a:r>
          <a:endParaRPr lang="en-US" sz="1300" kern="1200" dirty="0"/>
        </a:p>
      </dsp:txBody>
      <dsp:txXfrm>
        <a:off x="1265220" y="1081941"/>
        <a:ext cx="1072754" cy="92805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1/layout/HexagonRadial">
  <dgm:title val="Hexagon Radial"/>
  <dgm:desc val="Use to show a sequential process that relates to a central idea or theme. Limited to six Level 2 shapes. Works best with small amounts of text. Unused text does not appear, but remains available if you switch layouts."/>
  <dgm:catLst>
    <dgm:cat type="cycle" pri="8500"/>
    <dgm:cat type="officeonline" pri="90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  <dgm:pt modelId="15">
          <dgm:prSet phldr="1"/>
        </dgm:pt>
        <dgm:pt modelId="16">
          <dgm:prSet phldr="1"/>
        </dgm:pt>
      </dgm:ptLst>
      <dgm:cxnLst>
        <dgm:cxn modelId="40" srcId="0" destId="10" srcOrd="0" destOrd="0"/>
        <dgm:cxn modelId="50" srcId="10" destId="11" srcOrd="0" destOrd="0"/>
        <dgm:cxn modelId="60" srcId="10" destId="12" srcOrd="0" destOrd="0"/>
        <dgm:cxn modelId="70" srcId="10" destId="13" srcOrd="0" destOrd="0"/>
        <dgm:cxn modelId="80" srcId="10" destId="14" srcOrd="0" destOrd="0"/>
        <dgm:cxn modelId="90" srcId="10" destId="15" srcOrd="0" destOrd="0"/>
        <dgm:cxn modelId="100" srcId="10" destId="16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40" srcId="0" destId="10" srcOrd="0" destOrd="0"/>
        <dgm:cxn modelId="50" srcId="10" destId="11" srcOrd="0" destOrd="0"/>
        <dgm:cxn modelId="60" srcId="10" destId="12" srcOrd="0" destOrd="0"/>
        <dgm:cxn modelId="70" srcId="10" destId="13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  <dgm:pt modelId="15">
          <dgm:prSet phldr="1"/>
        </dgm:pt>
        <dgm:pt modelId="16">
          <dgm:prSet phldr="1"/>
        </dgm:pt>
      </dgm:ptLst>
      <dgm:cxnLst>
        <dgm:cxn modelId="40" srcId="0" destId="10" srcOrd="0" destOrd="0"/>
        <dgm:cxn modelId="50" srcId="10" destId="11" srcOrd="0" destOrd="0"/>
        <dgm:cxn modelId="60" srcId="10" destId="12" srcOrd="0" destOrd="0"/>
        <dgm:cxn modelId="70" srcId="10" destId="13" srcOrd="0" destOrd="0"/>
        <dgm:cxn modelId="80" srcId="10" destId="14" srcOrd="0" destOrd="0"/>
        <dgm:cxn modelId="90" srcId="10" destId="15" srcOrd="0" destOrd="0"/>
        <dgm:cxn modelId="100" srcId="10" destId="16" srcOrd="0" destOrd="0"/>
      </dgm:cxnLst>
      <dgm:bg/>
      <dgm:whole/>
    </dgm:dataModel>
  </dgm:clrData>
  <dgm:layoutNode name="Name0">
    <dgm:varLst>
      <dgm:chMax val="1"/>
      <dgm:chPref val="1"/>
      <dgm:dir/>
      <dgm:animOne val="branch"/>
      <dgm:animLvl val="lvl"/>
    </dgm:varLst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 ch" ptType="node node" st="1 1" cnt="1 0" func="cnt" op="equ" val="0">
            <dgm:alg type="composite">
              <dgm:param type="ar" val="1.1561"/>
            </dgm:alg>
            <dgm:constrLst>
              <dgm:constr type="primFontSz" for="des" forName="Parent" val="65"/>
              <dgm:constr type="l" for="ch" forName="Parent" refType="w" fact="0"/>
              <dgm:constr type="t" for="ch" forName="Parent" refType="h" fact="0"/>
              <dgm:constr type="w" for="ch" forName="Parent" refType="w"/>
              <dgm:constr type="h" for="ch" forName="Parent" refType="h"/>
            </dgm:constrLst>
          </dgm:if>
          <dgm:if name="Name5" axis="ch ch" ptType="node node" st="1 1" cnt="1 0" func="cnt" op="lte" val="1">
            <dgm:alg type="composite">
              <dgm:param type="ar" val="1.36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l" for="ch" forName="Accent1" refType="w" fact="0.1685"/>
              <dgm:constr type="t" for="ch" forName="Accent1" refType="h" fact="0.2946"/>
              <dgm:constr type="w" for="ch" forName="Accent1" refType="w" fact="0.462"/>
              <dgm:constr type="h" for="ch" forName="Accent1" refType="h" fact="0.5472"/>
              <dgm:constr type="l" for="ch" forName="Parent" refType="w" fact="0"/>
              <dgm:constr type="t" for="ch" forName="Parent" refType="h" fact="0.2885"/>
              <dgm:constr type="w" for="ch" forName="Parent" refType="w" fact="0.6013"/>
              <dgm:constr type="h" for="ch" forName="Parent" refType="h" fact="0.7115"/>
              <dgm:constr type="l" for="ch" forName="Child1" refType="w" fact="0.5073"/>
              <dgm:constr type="t" for="ch" forName="Child1" refType="h" fact="0"/>
              <dgm:constr type="w" for="ch" forName="Child1" refType="w" fact="0.4927"/>
              <dgm:constr type="h" for="ch" forName="Child1" refType="h" fact="0.5831"/>
            </dgm:constrLst>
          </dgm:if>
          <dgm:if name="Name6" axis="ch ch" ptType="node node" st="1 1" cnt="1 0" func="cnt" op="equ" val="2">
            <dgm:alg type="composite">
              <dgm:param type="ar" val="1.0619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2" refType="primFontSz" refFor="des" refForName="Child1" op="equ"/>
              <dgm:constr type="l" for="ch" forName="Accent2" refType="w" fact="0.6413"/>
              <dgm:constr type="t" for="ch" forName="Accent2" refType="h" fact="0.3477"/>
              <dgm:constr type="w" for="ch" forName="Accent2" refType="w" fact="0.2269"/>
              <dgm:constr type="h" for="ch" forName="Accent2" refType="h" fact="0.2076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Parent" refType="w" fact="0"/>
              <dgm:constr type="t" for="ch" forName="Parent" refType="h" fact="0.2239"/>
              <dgm:constr type="w" for="ch" forName="Parent" refType="w" fact="0.6013"/>
              <dgm:constr type="h" for="ch" forName="Parent" refType="h" fact="0.5523"/>
              <dgm:constr type="l" for="ch" forName="Child1" refType="w" fact="0.5073"/>
              <dgm:constr type="t" for="ch" forName="Child1" refType="h" fact="0"/>
              <dgm:constr type="w" for="ch" forName="Child1" refType="w" fact="0.4927"/>
              <dgm:constr type="h" for="ch" forName="Child1" refType="h" fact="0.4527"/>
              <dgm:constr type="l" for="ch" forName="Child2" refType="w" fact="0.5073"/>
              <dgm:constr type="t" for="ch" forName="Child2" refType="h" fact="0.5473"/>
              <dgm:constr type="w" for="ch" forName="Child2" refType="w" fact="0.4927"/>
              <dgm:constr type="h" for="ch" forName="Child2" refType="h" fact="0.4527"/>
            </dgm:constrLst>
          </dgm:if>
          <dgm:if name="Name7" axis="ch ch" ptType="node node" st="1 1" cnt="1 0" func="cnt" op="equ" val="3">
            <dgm:alg type="composite">
              <dgm:param type="ar" val="0.8305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Accent3" refType="w" fact="0.4573"/>
              <dgm:constr type="t" for="ch" forName="Accent3" refType="h" fact="0.6145"/>
              <dgm:constr type="w" for="ch" forName="Accent3" refType="w" fact="0.2269"/>
              <dgm:constr type="h" for="ch" forName="Accent3" refType="h" fact="0.1623"/>
              <dgm:constr type="l" for="ch" forName="Accent2" refType="w" fact="0.6413"/>
              <dgm:constr type="t" for="ch" forName="Accent2" refType="h" fact="0.2719"/>
              <dgm:constr type="w" for="ch" forName="Accent2" refType="w" fact="0.2269"/>
              <dgm:constr type="h" for="ch" forName="Accent2" refType="h" fact="0.1623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Child3" refType="w" fact="0.0554"/>
              <dgm:constr type="t" for="ch" forName="Child3" refType="h" fact="0.646"/>
              <dgm:constr type="w" for="ch" forName="Child3" refType="w" fact="0.4927"/>
              <dgm:constr type="h" for="ch" forName="Child3" refType="h" fact="0.354"/>
              <dgm:constr type="l" for="ch" forName="Parent" refType="w" fact="0"/>
              <dgm:constr type="t" for="ch" forName="Parent" refType="h" fact="0.1751"/>
              <dgm:constr type="w" for="ch" forName="Parent" refType="w" fact="0.6013"/>
              <dgm:constr type="h" for="ch" forName="Parent" refType="h" fact="0.4319"/>
              <dgm:constr type="l" for="ch" forName="Child1" refType="w" fact="0.5073"/>
              <dgm:constr type="t" for="ch" forName="Child1" refType="h" fact="0"/>
              <dgm:constr type="w" for="ch" forName="Child1" refType="w" fact="0.4927"/>
              <dgm:constr type="h" for="ch" forName="Child1" refType="h" fact="0.354"/>
              <dgm:constr type="l" for="ch" forName="Child2" refType="w" fact="0.5073"/>
              <dgm:constr type="t" for="ch" forName="Child2" refType="h" fact="0.428"/>
              <dgm:constr type="w" for="ch" forName="Child2" refType="w" fact="0.4927"/>
              <dgm:constr type="h" for="ch" forName="Child2" refType="h" fact="0.354"/>
            </dgm:constrLst>
          </dgm:if>
          <dgm:if name="Name8" axis="ch ch" ptType="node node" st="1 1" cnt="1 0" func="cnt" op="equ" val="4">
            <dgm:alg type="composite">
              <dgm:param type="ar" val="0.682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Accent4" refType="w" fact="0.4573"/>
              <dgm:constr type="t" for="ch" forName="Accent4" refType="h" fact="0.6834"/>
              <dgm:constr type="w" for="ch" forName="Accent4" refType="w" fact="0.2269"/>
              <dgm:constr type="h" for="ch" forName="Accent4" refType="h" fact="0.1333"/>
              <dgm:constr type="l" for="ch" forName="Accent3" refType="w" fact="0.6413"/>
              <dgm:constr type="t" for="ch" forName="Accent3" refType="h" fact="0.4021"/>
              <dgm:constr type="w" for="ch" forName="Accent3" refType="w" fact="0.2269"/>
              <dgm:constr type="h" for="ch" forName="Accent3" refType="h" fact="0.1333"/>
              <dgm:constr type="l" for="ch" forName="Accent2" refType="w" fact="0.3765"/>
              <dgm:constr type="t" for="ch" forName="Accent2" refType="h" fact="0.1529"/>
              <dgm:constr type="w" for="ch" forName="Accent2" refType="w" fact="0.2269"/>
              <dgm:constr type="h" for="ch" forName="Accent2" refType="h" fact="0.1333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Child4" refType="w" fact="0.0554"/>
              <dgm:constr type="t" for="ch" forName="Child4" refType="h" fact="0.7093"/>
              <dgm:constr type="w" for="ch" forName="Child4" refType="w" fact="0.4927"/>
              <dgm:constr type="h" for="ch" forName="Child4" refType="h" fact="0.2907"/>
              <dgm:constr type="l" for="ch" forName="Parent" refType="w" fact="0"/>
              <dgm:constr type="t" for="ch" forName="Parent" refType="h" fact="0.3226"/>
              <dgm:constr type="w" for="ch" forName="Parent" refType="w" fact="0.6013"/>
              <dgm:constr type="h" for="ch" forName="Parent" refType="h" fact="0.3547"/>
              <dgm:constr type="l" for="ch" forName="Child2" refType="w" fact="0.5073"/>
              <dgm:constr type="t" for="ch" forName="Child2" refType="h" fact="0.1788"/>
              <dgm:constr type="w" for="ch" forName="Child2" refType="w" fact="0.4927"/>
              <dgm:constr type="h" for="ch" forName="Child2" refType="h" fact="0.2907"/>
              <dgm:constr type="l" for="ch" forName="Child3" refType="w" fact="0.5073"/>
              <dgm:constr type="t" for="ch" forName="Child3" refType="h" fact="0.5303"/>
              <dgm:constr type="w" for="ch" forName="Child3" refType="w" fact="0.4927"/>
              <dgm:constr type="h" for="ch" forName="Child3" refType="h" fact="0.2907"/>
              <dgm:constr type="l" for="ch" forName="Child1" refType="w" fact="0.0554"/>
              <dgm:constr type="t" for="ch" forName="Child1" refType="h" fact="0"/>
              <dgm:constr type="w" for="ch" forName="Child1" refType="w" fact="0.4927"/>
              <dgm:constr type="h" for="ch" forName="Child1" refType="h" fact="0.2907"/>
            </dgm:constrLst>
          </dgm:if>
          <dgm:if name="Name9" axis="ch ch" ptType="node node" st="1 1" cnt="1 0" func="cnt" op="equ" val="5">
            <dgm:alg type="composite">
              <dgm:param type="ar" val="0.953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5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Accent5" refType="w" fact="0.2858"/>
              <dgm:constr type="t" for="ch" forName="Accent5" refType="h" fact="0.7126"/>
              <dgm:constr type="w" for="ch" forName="Accent5" refType="w" fact="0.1622"/>
              <dgm:constr type="h" for="ch" forName="Accent5" refType="h" fact="0.1333"/>
              <dgm:constr type="l" for="ch" forName="Accent4" refType="w" fact="0.612"/>
              <dgm:constr type="t" for="ch" forName="Accent4" refType="h" fact="0.6834"/>
              <dgm:constr type="w" for="ch" forName="Accent4" refType="w" fact="0.1622"/>
              <dgm:constr type="h" for="ch" forName="Accent4" refType="h" fact="0.1333"/>
              <dgm:constr type="l" for="ch" forName="Accent3" refType="w" fact="0.7435"/>
              <dgm:constr type="t" for="ch" forName="Accent3" refType="h" fact="0.4021"/>
              <dgm:constr type="w" for="ch" forName="Accent3" refType="w" fact="0.1622"/>
              <dgm:constr type="h" for="ch" forName="Accent3" refType="h" fact="0.1333"/>
              <dgm:constr type="l" for="ch" forName="Accent2" refType="w" fact="0.5542"/>
              <dgm:constr type="t" for="ch" forName="Accent2" refType="h" fact="0.1529"/>
              <dgm:constr type="w" for="ch" forName="Accent2" refType="w" fact="0.1622"/>
              <dgm:constr type="h" for="ch" forName="Accent2" refType="h" fact="0.1333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Child4" refType="w" fact="0.3246"/>
              <dgm:constr type="t" for="ch" forName="Child4" refType="h" fact="0.7093"/>
              <dgm:constr type="w" for="ch" forName="Child4" refType="w" fact="0.3523"/>
              <dgm:constr type="h" for="ch" forName="Child4" refType="h" fact="0.2907"/>
              <dgm:constr type="l" for="ch" forName="Parent" refType="w" fact="0.285"/>
              <dgm:constr type="t" for="ch" forName="Parent" refType="h" fact="0.3226"/>
              <dgm:constr type="w" for="ch" forName="Parent" refType="w" fact="0.4299"/>
              <dgm:constr type="h" for="ch" forName="Parent" refType="h" fact="0.3547"/>
              <dgm:constr type="l" for="ch" forName="Child2" refType="w" fact="0.6477"/>
              <dgm:constr type="t" for="ch" forName="Child2" refType="h" fact="0.1788"/>
              <dgm:constr type="w" for="ch" forName="Child2" refType="w" fact="0.3523"/>
              <dgm:constr type="h" for="ch" forName="Child2" refType="h" fact="0.2907"/>
              <dgm:constr type="l" for="ch" forName="Child3" refType="w" fact="0.6477"/>
              <dgm:constr type="t" for="ch" forName="Child3" refType="h" fact="0.5303"/>
              <dgm:constr type="w" for="ch" forName="Child3" refType="w" fact="0.3523"/>
              <dgm:constr type="h" for="ch" forName="Child3" refType="h" fact="0.2907"/>
              <dgm:constr type="l" for="ch" forName="Child5" refType="w" fact="0"/>
              <dgm:constr type="t" for="ch" forName="Child5" refType="h" fact="0.5305"/>
              <dgm:constr type="w" for="ch" forName="Child5" refType="w" fact="0.3523"/>
              <dgm:constr type="h" for="ch" forName="Child5" refType="h" fact="0.2907"/>
              <dgm:constr type="l" for="ch" forName="Child1" refType="w" fact="0.3246"/>
              <dgm:constr type="t" for="ch" forName="Child1" refType="h" fact="0"/>
              <dgm:constr type="w" for="ch" forName="Child1" refType="w" fact="0.3523"/>
              <dgm:constr type="h" for="ch" forName="Child1" refType="h" fact="0.2907"/>
            </dgm:constrLst>
          </dgm:if>
          <dgm:else name="Name10">
            <dgm:alg type="composite">
              <dgm:param type="ar" val="0.953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5" refType="primFontSz" refFor="des" refForName="Parent" op="lte"/>
              <dgm:constr type="primFontSz" for="des" forName="Child6" refType="primFontSz" refFor="des" refForName="Parent" op="lte"/>
              <dgm:constr type="primFontSz" for="des" forName="Child7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ptType="node" op="equ" val="65"/>
              <dgm:constr type="l" for="ch" forName="Accent6" refType="w" fact="0.0934"/>
              <dgm:constr type="t" for="ch" forName="Accent6" refType="h" fact="0.4635"/>
              <dgm:constr type="w" for="ch" forName="Accent6" refType="w" fact="0.1622"/>
              <dgm:constr type="h" for="ch" forName="Accent6" refType="h" fact="0.1333"/>
              <dgm:constr type="l" for="ch" forName="Accent5" refType="w" fact="0.2858"/>
              <dgm:constr type="t" for="ch" forName="Accent5" refType="h" fact="0.7126"/>
              <dgm:constr type="w" for="ch" forName="Accent5" refType="w" fact="0.1622"/>
              <dgm:constr type="h" for="ch" forName="Accent5" refType="h" fact="0.1333"/>
              <dgm:constr type="l" for="ch" forName="Accent4" refType="w" fact="0.612"/>
              <dgm:constr type="t" for="ch" forName="Accent4" refType="h" fact="0.6834"/>
              <dgm:constr type="w" for="ch" forName="Accent4" refType="w" fact="0.1622"/>
              <dgm:constr type="h" for="ch" forName="Accent4" refType="h" fact="0.1333"/>
              <dgm:constr type="l" for="ch" forName="Accent3" refType="w" fact="0.7435"/>
              <dgm:constr type="t" for="ch" forName="Accent3" refType="h" fact="0.4021"/>
              <dgm:constr type="w" for="ch" forName="Accent3" refType="w" fact="0.1622"/>
              <dgm:constr type="h" for="ch" forName="Accent3" refType="h" fact="0.1333"/>
              <dgm:constr type="l" for="ch" forName="Accent2" refType="w" fact="0.5542"/>
              <dgm:constr type="t" for="ch" forName="Accent2" refType="h" fact="0.1529"/>
              <dgm:constr type="w" for="ch" forName="Accent2" refType="w" fact="0.1622"/>
              <dgm:constr type="h" for="ch" forName="Accent2" refType="h" fact="0.1333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Child4" refType="w" fact="0.3246"/>
              <dgm:constr type="t" for="ch" forName="Child4" refType="h" fact="0.7093"/>
              <dgm:constr type="w" for="ch" forName="Child4" refType="w" fact="0.3523"/>
              <dgm:constr type="h" for="ch" forName="Child4" refType="h" fact="0.2907"/>
              <dgm:constr type="l" for="ch" forName="Parent" refType="w" fact="0.285"/>
              <dgm:constr type="t" for="ch" forName="Parent" refType="h" fact="0.3226"/>
              <dgm:constr type="w" for="ch" forName="Parent" refType="w" fact="0.4299"/>
              <dgm:constr type="h" for="ch" forName="Parent" refType="h" fact="0.3547"/>
              <dgm:constr type="l" for="ch" forName="Child2" refType="w" fact="0.6477"/>
              <dgm:constr type="t" for="ch" forName="Child2" refType="h" fact="0.1788"/>
              <dgm:constr type="w" for="ch" forName="Child2" refType="w" fact="0.3523"/>
              <dgm:constr type="h" for="ch" forName="Child2" refType="h" fact="0.2907"/>
              <dgm:constr type="l" for="ch" forName="Child3" refType="w" fact="0.6477"/>
              <dgm:constr type="t" for="ch" forName="Child3" refType="h" fact="0.5303"/>
              <dgm:constr type="w" for="ch" forName="Child3" refType="w" fact="0.3523"/>
              <dgm:constr type="h" for="ch" forName="Child3" refType="h" fact="0.2907"/>
              <dgm:constr type="l" for="ch" forName="Child5" refType="w" fact="0"/>
              <dgm:constr type="t" for="ch" forName="Child5" refType="h" fact="0.5305"/>
              <dgm:constr type="w" for="ch" forName="Child5" refType="w" fact="0.3523"/>
              <dgm:constr type="h" for="ch" forName="Child5" refType="h" fact="0.2907"/>
              <dgm:constr type="l" for="ch" forName="Child6" refType="w" fact="0"/>
              <dgm:constr type="t" for="ch" forName="Child6" refType="h" fact="0.1784"/>
              <dgm:constr type="w" for="ch" forName="Child6" refType="w" fact="0.3523"/>
              <dgm:constr type="h" for="ch" forName="Child6" refType="h" fact="0.2907"/>
              <dgm:constr type="l" for="ch" forName="Child1" refType="w" fact="0.3246"/>
              <dgm:constr type="t" for="ch" forName="Child1" refType="h" fact="0"/>
              <dgm:constr type="w" for="ch" forName="Child1" refType="w" fact="0.3523"/>
              <dgm:constr type="h" for="ch" forName="Child1" refType="h" fact="0.2907"/>
            </dgm:constrLst>
          </dgm:else>
        </dgm:choose>
      </dgm:if>
      <dgm:else name="Name11">
        <dgm:choose name="Name12">
          <dgm:if name="Name13" axis="ch ch" ptType="node node" st="1 1" cnt="1 0" func="cnt" op="equ" val="0">
            <dgm:alg type="composite">
              <dgm:param type="ar" val="1.1561"/>
            </dgm:alg>
            <dgm:constrLst>
              <dgm:constr type="primFontSz" for="des" forName="Parent" val="65"/>
              <dgm:constr type="l" for="ch" forName="Parent" refType="w" fact="0"/>
              <dgm:constr type="t" for="ch" forName="Parent" refType="h" fact="0"/>
              <dgm:constr type="w" for="ch" forName="Parent" refType="w"/>
              <dgm:constr type="h" for="ch" forName="Parent" refType="h"/>
            </dgm:constrLst>
          </dgm:if>
          <dgm:if name="Name14" axis="ch ch" ptType="node node" st="1 1" cnt="1 0" func="cnt" op="lte" val="1">
            <dgm:alg type="composite">
              <dgm:param type="ar" val="1.36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r" for="ch" forName="Accent1" refType="w" fact="0.8315"/>
              <dgm:constr type="t" for="ch" forName="Accent1" refType="h" fact="0.2946"/>
              <dgm:constr type="w" for="ch" forName="Accent1" refType="w" fact="0.462"/>
              <dgm:constr type="h" for="ch" forName="Accent1" refType="h" fact="0.5472"/>
              <dgm:constr type="r" for="ch" forName="Parent" refType="w"/>
              <dgm:constr type="t" for="ch" forName="Parent" refType="h" fact="0.2885"/>
              <dgm:constr type="w" for="ch" forName="Parent" refType="w" fact="0.6013"/>
              <dgm:constr type="h" for="ch" forName="Parent" refType="h" fact="0.7115"/>
              <dgm:constr type="r" for="ch" forName="Child1" refType="w" fact="0.4927"/>
              <dgm:constr type="t" for="ch" forName="Child1" refType="h" fact="0"/>
              <dgm:constr type="w" for="ch" forName="Child1" refType="w" fact="0.4927"/>
              <dgm:constr type="h" for="ch" forName="Child1" refType="h" fact="0.5831"/>
            </dgm:constrLst>
          </dgm:if>
          <dgm:if name="Name15" axis="ch ch" ptType="node node" st="1 1" cnt="1 0" func="cnt" op="equ" val="2">
            <dgm:alg type="composite">
              <dgm:param type="ar" val="1.0619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2" refType="primFontSz" refFor="des" refForName="Child1" op="equ"/>
              <dgm:constr type="r" for="ch" forName="Accent2" refType="w" fact="0.3587"/>
              <dgm:constr type="t" for="ch" forName="Accent2" refType="h" fact="0.3477"/>
              <dgm:constr type="w" for="ch" forName="Accent2" refType="w" fact="0.2269"/>
              <dgm:constr type="h" for="ch" forName="Accent2" refType="h" fact="0.2076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Parent" refType="w"/>
              <dgm:constr type="t" for="ch" forName="Parent" refType="h" fact="0.2239"/>
              <dgm:constr type="w" for="ch" forName="Parent" refType="w" fact="0.6013"/>
              <dgm:constr type="h" for="ch" forName="Parent" refType="h" fact="0.5523"/>
              <dgm:constr type="r" for="ch" forName="Child1" refType="w" fact="0.4927"/>
              <dgm:constr type="t" for="ch" forName="Child1" refType="h" fact="0"/>
              <dgm:constr type="w" for="ch" forName="Child1" refType="w" fact="0.4927"/>
              <dgm:constr type="h" for="ch" forName="Child1" refType="h" fact="0.4527"/>
              <dgm:constr type="r" for="ch" forName="Child2" refType="w" fact="0.5073"/>
              <dgm:constr type="t" for="ch" forName="Child2" refType="h" fact="0.5473"/>
              <dgm:constr type="w" for="ch" forName="Child2" refType="w" fact="0.4927"/>
              <dgm:constr type="h" for="ch" forName="Child2" refType="h" fact="0.4527"/>
            </dgm:constrLst>
          </dgm:if>
          <dgm:if name="Name16" axis="ch ch" ptType="node node" st="1 1" cnt="1 0" func="cnt" op="equ" val="3">
            <dgm:alg type="composite">
              <dgm:param type="ar" val="0.8305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r" for="ch" forName="Accent3" refType="w" fact="0.5427"/>
              <dgm:constr type="t" for="ch" forName="Accent3" refType="h" fact="0.6145"/>
              <dgm:constr type="w" for="ch" forName="Accent3" refType="w" fact="0.2269"/>
              <dgm:constr type="h" for="ch" forName="Accent3" refType="h" fact="0.1623"/>
              <dgm:constr type="r" for="ch" forName="Accent2" refType="w" fact="0.3587"/>
              <dgm:constr type="t" for="ch" forName="Accent2" refType="h" fact="0.2719"/>
              <dgm:constr type="w" for="ch" forName="Accent2" refType="w" fact="0.2269"/>
              <dgm:constr type="h" for="ch" forName="Accent2" refType="h" fact="0.1623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Child3" refType="w" fact="0.9446"/>
              <dgm:constr type="t" for="ch" forName="Child3" refType="h" fact="0.646"/>
              <dgm:constr type="w" for="ch" forName="Child3" refType="w" fact="0.4927"/>
              <dgm:constr type="h" for="ch" forName="Child3" refType="h" fact="0.354"/>
              <dgm:constr type="r" for="ch" forName="Parent" refType="w"/>
              <dgm:constr type="t" for="ch" forName="Parent" refType="h" fact="0.1751"/>
              <dgm:constr type="w" for="ch" forName="Parent" refType="w" fact="0.6013"/>
              <dgm:constr type="h" for="ch" forName="Parent" refType="h" fact="0.4319"/>
              <dgm:constr type="r" for="ch" forName="Child1" refType="w" fact="0.4927"/>
              <dgm:constr type="t" for="ch" forName="Child1" refType="h" fact="0"/>
              <dgm:constr type="w" for="ch" forName="Child1" refType="w" fact="0.4927"/>
              <dgm:constr type="h" for="ch" forName="Child1" refType="h" fact="0.354"/>
              <dgm:constr type="r" for="ch" forName="Child2" refType="w" fact="0.4927"/>
              <dgm:constr type="t" for="ch" forName="Child2" refType="h" fact="0.428"/>
              <dgm:constr type="w" for="ch" forName="Child2" refType="w" fact="0.4927"/>
              <dgm:constr type="h" for="ch" forName="Child2" refType="h" fact="0.354"/>
            </dgm:constrLst>
          </dgm:if>
          <dgm:if name="Name17" axis="ch ch" ptType="node node" st="1 1" cnt="1 0" func="cnt" op="equ" val="4">
            <dgm:alg type="composite">
              <dgm:param type="ar" val="0.682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r" for="ch" forName="Accent4" refType="w" fact="0.5427"/>
              <dgm:constr type="t" for="ch" forName="Accent4" refType="h" fact="0.6834"/>
              <dgm:constr type="w" for="ch" forName="Accent4" refType="w" fact="0.2269"/>
              <dgm:constr type="h" for="ch" forName="Accent4" refType="h" fact="0.1333"/>
              <dgm:constr type="r" for="ch" forName="Accent3" refType="w" fact="0.3587"/>
              <dgm:constr type="t" for="ch" forName="Accent3" refType="h" fact="0.4021"/>
              <dgm:constr type="w" for="ch" forName="Accent3" refType="w" fact="0.2269"/>
              <dgm:constr type="h" for="ch" forName="Accent3" refType="h" fact="0.1333"/>
              <dgm:constr type="r" for="ch" forName="Accent2" refType="w" fact="0.6235"/>
              <dgm:constr type="t" for="ch" forName="Accent2" refType="h" fact="0.1529"/>
              <dgm:constr type="w" for="ch" forName="Accent2" refType="w" fact="0.2269"/>
              <dgm:constr type="h" for="ch" forName="Accent2" refType="h" fact="0.1333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Child4" refType="w" fact="0.9446"/>
              <dgm:constr type="t" for="ch" forName="Child4" refType="h" fact="0.7093"/>
              <dgm:constr type="w" for="ch" forName="Child4" refType="w" fact="0.4927"/>
              <dgm:constr type="h" for="ch" forName="Child4" refType="h" fact="0.2907"/>
              <dgm:constr type="r" for="ch" forName="Parent" refType="w"/>
              <dgm:constr type="t" for="ch" forName="Parent" refType="h" fact="0.3226"/>
              <dgm:constr type="w" for="ch" forName="Parent" refType="w" fact="0.6013"/>
              <dgm:constr type="h" for="ch" forName="Parent" refType="h" fact="0.3547"/>
              <dgm:constr type="r" for="ch" forName="Child2" refType="w" fact="0.4927"/>
              <dgm:constr type="t" for="ch" forName="Child2" refType="h" fact="0.1788"/>
              <dgm:constr type="w" for="ch" forName="Child2" refType="w" fact="0.4927"/>
              <dgm:constr type="h" for="ch" forName="Child2" refType="h" fact="0.2907"/>
              <dgm:constr type="r" for="ch" forName="Child3" refType="w" fact="0.4927"/>
              <dgm:constr type="t" for="ch" forName="Child3" refType="h" fact="0.5303"/>
              <dgm:constr type="w" for="ch" forName="Child3" refType="w" fact="0.4927"/>
              <dgm:constr type="h" for="ch" forName="Child3" refType="h" fact="0.2907"/>
              <dgm:constr type="r" for="ch" forName="Child1" refType="w" fact="0.9446"/>
              <dgm:constr type="t" for="ch" forName="Child1" refType="h" fact="0"/>
              <dgm:constr type="w" for="ch" forName="Child1" refType="w" fact="0.4927"/>
              <dgm:constr type="h" for="ch" forName="Child1" refType="h" fact="0.2907"/>
            </dgm:constrLst>
          </dgm:if>
          <dgm:if name="Name18" axis="ch ch" ptType="node node" st="1 1" cnt="1 0" func="cnt" op="equ" val="5">
            <dgm:alg type="composite">
              <dgm:param type="ar" val="0.953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5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r" for="ch" forName="Accent5" refType="w" fact="0.7142"/>
              <dgm:constr type="t" for="ch" forName="Accent5" refType="h" fact="0.7126"/>
              <dgm:constr type="w" for="ch" forName="Accent5" refType="w" fact="0.1622"/>
              <dgm:constr type="h" for="ch" forName="Accent5" refType="h" fact="0.1333"/>
              <dgm:constr type="r" for="ch" forName="Accent4" refType="w" fact="0.388"/>
              <dgm:constr type="t" for="ch" forName="Accent4" refType="h" fact="0.6834"/>
              <dgm:constr type="w" for="ch" forName="Accent4" refType="w" fact="0.1622"/>
              <dgm:constr type="h" for="ch" forName="Accent4" refType="h" fact="0.1333"/>
              <dgm:constr type="r" for="ch" forName="Accent3" refType="w" fact="0.2565"/>
              <dgm:constr type="t" for="ch" forName="Accent3" refType="h" fact="0.4021"/>
              <dgm:constr type="w" for="ch" forName="Accent3" refType="w" fact="0.1622"/>
              <dgm:constr type="h" for="ch" forName="Accent3" refType="h" fact="0.1333"/>
              <dgm:constr type="r" for="ch" forName="Accent2" refType="w" fact="0.4458"/>
              <dgm:constr type="t" for="ch" forName="Accent2" refType="h" fact="0.1529"/>
              <dgm:constr type="w" for="ch" forName="Accent2" refType="w" fact="0.1622"/>
              <dgm:constr type="h" for="ch" forName="Accent2" refType="h" fact="0.1333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Child4" refType="w" fact="0.6754"/>
              <dgm:constr type="t" for="ch" forName="Child4" refType="h" fact="0.7093"/>
              <dgm:constr type="w" for="ch" forName="Child4" refType="w" fact="0.3523"/>
              <dgm:constr type="h" for="ch" forName="Child4" refType="h" fact="0.2907"/>
              <dgm:constr type="r" for="ch" forName="Parent" refType="w" fact="0.715"/>
              <dgm:constr type="t" for="ch" forName="Parent" refType="h" fact="0.3226"/>
              <dgm:constr type="w" for="ch" forName="Parent" refType="w" fact="0.4299"/>
              <dgm:constr type="h" for="ch" forName="Parent" refType="h" fact="0.3547"/>
              <dgm:constr type="r" for="ch" forName="Child2" refType="w" fact="0.3523"/>
              <dgm:constr type="t" for="ch" forName="Child2" refType="h" fact="0.1788"/>
              <dgm:constr type="w" for="ch" forName="Child2" refType="w" fact="0.3523"/>
              <dgm:constr type="h" for="ch" forName="Child2" refType="h" fact="0.2907"/>
              <dgm:constr type="r" for="ch" forName="Child3" refType="w" fact="0.3523"/>
              <dgm:constr type="t" for="ch" forName="Child3" refType="h" fact="0.5303"/>
              <dgm:constr type="w" for="ch" forName="Child3" refType="w" fact="0.3523"/>
              <dgm:constr type="h" for="ch" forName="Child3" refType="h" fact="0.2907"/>
              <dgm:constr type="r" for="ch" forName="Child5" refType="w"/>
              <dgm:constr type="t" for="ch" forName="Child5" refType="h" fact="0.5305"/>
              <dgm:constr type="w" for="ch" forName="Child5" refType="w" fact="0.3523"/>
              <dgm:constr type="h" for="ch" forName="Child5" refType="h" fact="0.2907"/>
              <dgm:constr type="r" for="ch" forName="Child1" refType="w" fact="0.6754"/>
              <dgm:constr type="t" for="ch" forName="Child1" refType="h" fact="0"/>
              <dgm:constr type="w" for="ch" forName="Child1" refType="w" fact="0.3523"/>
              <dgm:constr type="h" for="ch" forName="Child1" refType="h" fact="0.2907"/>
            </dgm:constrLst>
          </dgm:if>
          <dgm:else name="Name19">
            <dgm:alg type="composite">
              <dgm:param type="ar" val="0.953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5" refType="primFontSz" refFor="des" refForName="Parent" op="lte"/>
              <dgm:constr type="primFontSz" for="des" forName="Child6" refType="primFontSz" refFor="des" refForName="Parent" op="lte"/>
              <dgm:constr type="primFontSz" for="des" forName="Child7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ptType="node" op="equ" val="65"/>
              <dgm:constr type="r" for="ch" forName="Accent6" refType="w" fact="0.9066"/>
              <dgm:constr type="t" for="ch" forName="Accent6" refType="h" fact="0.4635"/>
              <dgm:constr type="w" for="ch" forName="Accent6" refType="w" fact="0.1622"/>
              <dgm:constr type="h" for="ch" forName="Accent6" refType="h" fact="0.1333"/>
              <dgm:constr type="r" for="ch" forName="Accent5" refType="w" fact="0.7142"/>
              <dgm:constr type="t" for="ch" forName="Accent5" refType="h" fact="0.7126"/>
              <dgm:constr type="w" for="ch" forName="Accent5" refType="w" fact="0.1622"/>
              <dgm:constr type="h" for="ch" forName="Accent5" refType="h" fact="0.1333"/>
              <dgm:constr type="r" for="ch" forName="Accent4" refType="w" fact="0.388"/>
              <dgm:constr type="t" for="ch" forName="Accent4" refType="h" fact="0.6834"/>
              <dgm:constr type="w" for="ch" forName="Accent4" refType="w" fact="0.1622"/>
              <dgm:constr type="h" for="ch" forName="Accent4" refType="h" fact="0.1333"/>
              <dgm:constr type="r" for="ch" forName="Accent3" refType="w" fact="0.2565"/>
              <dgm:constr type="t" for="ch" forName="Accent3" refType="h" fact="0.4021"/>
              <dgm:constr type="w" for="ch" forName="Accent3" refType="w" fact="0.1622"/>
              <dgm:constr type="h" for="ch" forName="Accent3" refType="h" fact="0.1333"/>
              <dgm:constr type="r" for="ch" forName="Accent2" refType="w" fact="0.4458"/>
              <dgm:constr type="t" for="ch" forName="Accent2" refType="h" fact="0.1529"/>
              <dgm:constr type="w" for="ch" forName="Accent2" refType="w" fact="0.1622"/>
              <dgm:constr type="h" for="ch" forName="Accent2" refType="h" fact="0.1333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Child4" refType="w" fact="0.6754"/>
              <dgm:constr type="t" for="ch" forName="Child4" refType="h" fact="0.7093"/>
              <dgm:constr type="w" for="ch" forName="Child4" refType="w" fact="0.3523"/>
              <dgm:constr type="h" for="ch" forName="Child4" refType="h" fact="0.2907"/>
              <dgm:constr type="r" for="ch" forName="Parent" refType="w" fact="0.715"/>
              <dgm:constr type="t" for="ch" forName="Parent" refType="h" fact="0.3226"/>
              <dgm:constr type="w" for="ch" forName="Parent" refType="w" fact="0.4299"/>
              <dgm:constr type="h" for="ch" forName="Parent" refType="h" fact="0.3547"/>
              <dgm:constr type="r" for="ch" forName="Child2" refType="w" fact="0.3523"/>
              <dgm:constr type="t" for="ch" forName="Child2" refType="h" fact="0.1788"/>
              <dgm:constr type="w" for="ch" forName="Child2" refType="w" fact="0.3523"/>
              <dgm:constr type="h" for="ch" forName="Child2" refType="h" fact="0.2907"/>
              <dgm:constr type="r" for="ch" forName="Child3" refType="w" fact="0.3523"/>
              <dgm:constr type="t" for="ch" forName="Child3" refType="h" fact="0.5303"/>
              <dgm:constr type="w" for="ch" forName="Child3" refType="w" fact="0.3523"/>
              <dgm:constr type="h" for="ch" forName="Child3" refType="h" fact="0.2907"/>
              <dgm:constr type="r" for="ch" forName="Child5" refType="w"/>
              <dgm:constr type="t" for="ch" forName="Child5" refType="h" fact="0.5305"/>
              <dgm:constr type="w" for="ch" forName="Child5" refType="w" fact="0.3523"/>
              <dgm:constr type="h" for="ch" forName="Child5" refType="h" fact="0.2907"/>
              <dgm:constr type="r" for="ch" forName="Child6" refType="w"/>
              <dgm:constr type="t" for="ch" forName="Child6" refType="h" fact="0.1784"/>
              <dgm:constr type="w" for="ch" forName="Child6" refType="w" fact="0.3523"/>
              <dgm:constr type="h" for="ch" forName="Child6" refType="h" fact="0.2907"/>
              <dgm:constr type="r" for="ch" forName="Child1" refType="w" fact="0.6754"/>
              <dgm:constr type="t" for="ch" forName="Child1" refType="h" fact="0"/>
              <dgm:constr type="w" for="ch" forName="Child1" refType="w" fact="0.3523"/>
              <dgm:constr type="h" for="ch" forName="Child1" refType="h" fact="0.2907"/>
            </dgm:constrLst>
          </dgm:else>
        </dgm:choose>
      </dgm:else>
    </dgm:choose>
    <dgm:forEach name="wrapper" axis="self" ptType="parTrans">
      <dgm:forEach name="accentRepeat" axis="self">
        <dgm:layoutNode name="Accent" styleLbl="bgShp">
          <dgm:alg type="sp"/>
          <dgm:shape xmlns:r="http://schemas.openxmlformats.org/officeDocument/2006/relationships" type="hexagon" r:blip="" zOrderOff="-2">
            <dgm:adjLst>
              <dgm:adj idx="1" val="0.289"/>
              <dgm:adj idx="2" val="1.1547"/>
            </dgm:adjLst>
          </dgm:shape>
          <dgm:presOf/>
        </dgm:layoutNode>
      </dgm:forEach>
    </dgm:forEach>
    <dgm:forEach name="Name20" axis="ch" ptType="node" cnt="1">
      <dgm:layoutNode name="Parent" styleLbl="node0">
        <dgm:varLst>
          <dgm:chMax val="6"/>
          <dgm:chPref val="6"/>
        </dgm:varLst>
        <dgm:alg type="tx"/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self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1" axis="ch ch" ptType="node node" st="1 1" cnt="1 1">
      <dgm:layoutNode name="Accent1">
        <dgm:alg type="sp"/>
        <dgm:shape xmlns:r="http://schemas.openxmlformats.org/officeDocument/2006/relationships" r:blip="" zOrderOff="-2">
          <dgm:adjLst/>
        </dgm:shape>
        <dgm:presOf/>
        <dgm:constrLst/>
        <dgm:forEach name="Name22" ref="accentRepeat"/>
      </dgm:layoutNode>
      <dgm:layoutNode name="Child1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3" axis="ch ch" ptType="node node" st="1 2" cnt="1 1">
      <dgm:layoutNode name="Accent2">
        <dgm:alg type="sp"/>
        <dgm:shape xmlns:r="http://schemas.openxmlformats.org/officeDocument/2006/relationships" r:blip="" zOrderOff="-2">
          <dgm:adjLst/>
        </dgm:shape>
        <dgm:presOf/>
        <dgm:constrLst/>
        <dgm:forEach name="Name24" ref="accentRepeat"/>
      </dgm:layoutNode>
      <dgm:layoutNode name="Child2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5" axis="ch ch" ptType="node node" st="1 3" cnt="1 1">
      <dgm:layoutNode name="Accent3">
        <dgm:alg type="sp"/>
        <dgm:shape xmlns:r="http://schemas.openxmlformats.org/officeDocument/2006/relationships" r:blip="" zOrderOff="-2">
          <dgm:adjLst/>
        </dgm:shape>
        <dgm:presOf/>
        <dgm:constrLst/>
        <dgm:forEach name="Name26" ref="accentRepeat"/>
      </dgm:layoutNode>
      <dgm:layoutNode name="Child3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7" axis="ch ch" ptType="node node" st="1 4" cnt="1 1">
      <dgm:layoutNode name="Accent4">
        <dgm:alg type="sp"/>
        <dgm:shape xmlns:r="http://schemas.openxmlformats.org/officeDocument/2006/relationships" r:blip="">
          <dgm:adjLst/>
        </dgm:shape>
        <dgm:presOf/>
        <dgm:constrLst/>
        <dgm:forEach name="Name28" ref="accentRepeat"/>
      </dgm:layoutNode>
      <dgm:layoutNode name="Child4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9" axis="ch ch" ptType="node node" st="1 5" cnt="1 1">
      <dgm:layoutNode name="Accent5">
        <dgm:alg type="sp"/>
        <dgm:shape xmlns:r="http://schemas.openxmlformats.org/officeDocument/2006/relationships" r:blip="">
          <dgm:adjLst/>
        </dgm:shape>
        <dgm:presOf/>
        <dgm:constrLst/>
        <dgm:forEach name="Name30" ref="accentRepeat"/>
      </dgm:layoutNode>
      <dgm:layoutNode name="Child5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31" axis="ch ch" ptType="node node" st="1 6" cnt="1 1">
      <dgm:layoutNode name="Accent6">
        <dgm:alg type="sp"/>
        <dgm:shape xmlns:r="http://schemas.openxmlformats.org/officeDocument/2006/relationships" r:blip="">
          <dgm:adjLst/>
        </dgm:shape>
        <dgm:presOf/>
        <dgm:constrLst/>
        <dgm:forEach name="Name32" ref="accentRepeat"/>
      </dgm:layoutNode>
      <dgm:layoutNode name="Child6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E64E629-0B34-46FF-A5E2-EE118D0519C5}" type="datetimeFigureOut">
              <a:rPr lang="en-GB" smtClean="0"/>
              <a:t>27/05/15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66813" y="1241425"/>
            <a:ext cx="4464050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9F923AF-5140-48A2-BEE0-06140E925C9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6971551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F923AF-5140-48A2-BEE0-06140E925C92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4935841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F923AF-5140-48A2-BEE0-06140E925C92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1506088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A16DD3-6ECF-47EC-AB8A-421229498051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625830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A9714E-C07D-4799-9B48-0F8B331BAE83}" type="datetimeFigureOut">
              <a:rPr lang="en-US" smtClean="0"/>
              <a:t>27/05/15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91399E-2425-41E1-93E6-780117BF18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46400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A9714E-C07D-4799-9B48-0F8B331BAE83}" type="datetimeFigureOut">
              <a:rPr lang="en-US" smtClean="0"/>
              <a:t>27/05/15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91399E-2425-41E1-93E6-780117BF18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53752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A9714E-C07D-4799-9B48-0F8B331BAE83}" type="datetimeFigureOut">
              <a:rPr lang="en-US" smtClean="0"/>
              <a:t>27/05/15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91399E-2425-41E1-93E6-780117BF18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46447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A9714E-C07D-4799-9B48-0F8B331BAE83}" type="datetimeFigureOut">
              <a:rPr lang="en-US" smtClean="0"/>
              <a:t>27/05/15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91399E-2425-41E1-93E6-780117BF18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83758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A9714E-C07D-4799-9B48-0F8B331BAE83}" type="datetimeFigureOut">
              <a:rPr lang="en-US" smtClean="0"/>
              <a:t>27/05/15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91399E-2425-41E1-93E6-780117BF18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56675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A9714E-C07D-4799-9B48-0F8B331BAE83}" type="datetimeFigureOut">
              <a:rPr lang="en-US" smtClean="0"/>
              <a:t>27/05/15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91399E-2425-41E1-93E6-780117BF18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42992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A9714E-C07D-4799-9B48-0F8B331BAE83}" type="datetimeFigureOut">
              <a:rPr lang="en-US" smtClean="0"/>
              <a:t>27/05/15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91399E-2425-41E1-93E6-780117BF18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96925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A9714E-C07D-4799-9B48-0F8B331BAE83}" type="datetimeFigureOut">
              <a:rPr lang="en-US" smtClean="0"/>
              <a:t>27/05/15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91399E-2425-41E1-93E6-780117BF18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74356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A9714E-C07D-4799-9B48-0F8B331BAE83}" type="datetimeFigureOut">
              <a:rPr lang="en-US" smtClean="0"/>
              <a:t>27/05/15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91399E-2425-41E1-93E6-780117BF18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22514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A9714E-C07D-4799-9B48-0F8B331BAE83}" type="datetimeFigureOut">
              <a:rPr lang="en-US" smtClean="0"/>
              <a:t>27/05/15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91399E-2425-41E1-93E6-780117BF18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5638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A9714E-C07D-4799-9B48-0F8B331BAE83}" type="datetimeFigureOut">
              <a:rPr lang="en-US" smtClean="0"/>
              <a:t>27/05/15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91399E-2425-41E1-93E6-780117BF18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29623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A9714E-C07D-4799-9B48-0F8B331BAE83}" type="datetimeFigureOut">
              <a:rPr lang="en-US" smtClean="0"/>
              <a:t>27/05/15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91399E-2425-41E1-93E6-780117BF18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7200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4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4" Type="http://schemas.openxmlformats.org/officeDocument/2006/relationships/diagramLayout" Target="../diagrams/layout1.xml"/><Relationship Id="rId5" Type="http://schemas.openxmlformats.org/officeDocument/2006/relationships/diagramQuickStyle" Target="../diagrams/quickStyle1.xml"/><Relationship Id="rId6" Type="http://schemas.openxmlformats.org/officeDocument/2006/relationships/diagramColors" Target="../diagrams/colors1.xml"/><Relationship Id="rId7" Type="http://schemas.microsoft.com/office/2007/relationships/diagramDrawing" Target="../diagrams/drawing1.xml"/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88804" y="3964172"/>
            <a:ext cx="7444554" cy="2286000"/>
          </a:xfrm>
        </p:spPr>
        <p:txBody>
          <a:bodyPr>
            <a:noAutofit/>
          </a:bodyPr>
          <a:lstStyle/>
          <a:p>
            <a:pPr algn="l">
              <a:spcBef>
                <a:spcPts val="0"/>
              </a:spcBef>
            </a:pPr>
            <a:r>
              <a:rPr lang="fr-FR" sz="3300" b="1" dirty="0" smtClean="0">
                <a:solidFill>
                  <a:srgbClr val="FF0000"/>
                </a:solidFill>
              </a:rPr>
              <a:t>Global </a:t>
            </a:r>
            <a:r>
              <a:rPr lang="fr-FR" sz="3300" b="1" dirty="0" err="1" smtClean="0">
                <a:solidFill>
                  <a:srgbClr val="FF0000"/>
                </a:solidFill>
              </a:rPr>
              <a:t>Advocacy</a:t>
            </a:r>
            <a:r>
              <a:rPr lang="fr-FR" sz="3300" b="1" dirty="0" smtClean="0">
                <a:solidFill>
                  <a:srgbClr val="FF0000"/>
                </a:solidFill>
              </a:rPr>
              <a:t> </a:t>
            </a:r>
            <a:r>
              <a:rPr lang="fr-FR" sz="3300" b="1" dirty="0" err="1" smtClean="0">
                <a:solidFill>
                  <a:srgbClr val="FF0000"/>
                </a:solidFill>
              </a:rPr>
              <a:t>Promoting</a:t>
            </a:r>
            <a:r>
              <a:rPr lang="fr-FR" sz="3300" b="1" dirty="0" smtClean="0">
                <a:solidFill>
                  <a:srgbClr val="FF0000"/>
                </a:solidFill>
              </a:rPr>
              <a:t> </a:t>
            </a:r>
            <a:r>
              <a:rPr lang="fr-FR" sz="3300" b="1" dirty="0" err="1" smtClean="0">
                <a:solidFill>
                  <a:srgbClr val="FF0000"/>
                </a:solidFill>
              </a:rPr>
              <a:t>Accessibility</a:t>
            </a:r>
            <a:r>
              <a:rPr lang="fr-FR" sz="3300" b="1" dirty="0" smtClean="0">
                <a:solidFill>
                  <a:srgbClr val="FF0000"/>
                </a:solidFill>
              </a:rPr>
              <a:t/>
            </a:r>
            <a:br>
              <a:rPr lang="fr-FR" sz="3300" b="1" dirty="0" smtClean="0">
                <a:solidFill>
                  <a:srgbClr val="FF0000"/>
                </a:solidFill>
              </a:rPr>
            </a:br>
            <a:r>
              <a:rPr lang="fr-FR" sz="1800" dirty="0" smtClean="0">
                <a:solidFill>
                  <a:schemeClr val="tx1"/>
                </a:solidFill>
              </a:rPr>
              <a:t>Dr </a:t>
            </a:r>
            <a:r>
              <a:rPr lang="fr-FR" sz="1800" dirty="0">
                <a:solidFill>
                  <a:schemeClr val="tx1"/>
                </a:solidFill>
              </a:rPr>
              <a:t>Irmgarda </a:t>
            </a:r>
            <a:r>
              <a:rPr lang="fr-FR" sz="1800" dirty="0" err="1">
                <a:solidFill>
                  <a:schemeClr val="tx1"/>
                </a:solidFill>
              </a:rPr>
              <a:t>Kasinskaite-Buddeberg</a:t>
            </a:r>
            <a:endParaRPr lang="fr-FR" sz="1800" dirty="0">
              <a:solidFill>
                <a:schemeClr val="tx1"/>
              </a:solidFill>
            </a:endParaRPr>
          </a:p>
          <a:p>
            <a:pPr algn="l">
              <a:spcBef>
                <a:spcPts val="0"/>
              </a:spcBef>
            </a:pPr>
            <a:r>
              <a:rPr lang="fr-FR" sz="1800" dirty="0" err="1">
                <a:solidFill>
                  <a:schemeClr val="tx1"/>
                </a:solidFill>
              </a:rPr>
              <a:t>Knowledge</a:t>
            </a:r>
            <a:r>
              <a:rPr lang="fr-FR" sz="1800" dirty="0">
                <a:solidFill>
                  <a:schemeClr val="tx1"/>
                </a:solidFill>
              </a:rPr>
              <a:t> </a:t>
            </a:r>
            <a:r>
              <a:rPr lang="fr-FR" sz="1800" dirty="0" err="1">
                <a:solidFill>
                  <a:schemeClr val="tx1"/>
                </a:solidFill>
              </a:rPr>
              <a:t>Societies</a:t>
            </a:r>
            <a:r>
              <a:rPr lang="fr-FR" sz="1800" dirty="0">
                <a:solidFill>
                  <a:schemeClr val="tx1"/>
                </a:solidFill>
              </a:rPr>
              <a:t> Division, Communication and Information </a:t>
            </a:r>
            <a:r>
              <a:rPr lang="fr-FR" sz="1800" dirty="0" err="1">
                <a:solidFill>
                  <a:schemeClr val="tx1"/>
                </a:solidFill>
              </a:rPr>
              <a:t>Sector</a:t>
            </a:r>
            <a:endParaRPr lang="fr-FR" sz="1800" dirty="0">
              <a:solidFill>
                <a:schemeClr val="tx1"/>
              </a:solidFill>
            </a:endParaRPr>
          </a:p>
          <a:p>
            <a:pPr algn="l">
              <a:spcBef>
                <a:spcPts val="0"/>
              </a:spcBef>
            </a:pPr>
            <a:r>
              <a:rPr lang="fr-FR" sz="1800" dirty="0">
                <a:solidFill>
                  <a:schemeClr val="tx1"/>
                </a:solidFill>
              </a:rPr>
              <a:t>UNESCO </a:t>
            </a:r>
            <a:r>
              <a:rPr lang="fr-FR" sz="1800" dirty="0" err="1" smtClean="0">
                <a:solidFill>
                  <a:schemeClr val="tx1"/>
                </a:solidFill>
              </a:rPr>
              <a:t>Headquarters</a:t>
            </a:r>
            <a:r>
              <a:rPr lang="fr-FR" sz="1800" dirty="0" smtClean="0">
                <a:solidFill>
                  <a:schemeClr val="tx1"/>
                </a:solidFill>
              </a:rPr>
              <a:t> in Paris, France</a:t>
            </a:r>
            <a:endParaRPr lang="en-US" sz="1800" dirty="0">
              <a:solidFill>
                <a:schemeClr val="tx1"/>
              </a:solidFill>
            </a:endParaRPr>
          </a:p>
          <a:p>
            <a:pPr algn="l">
              <a:spcBef>
                <a:spcPts val="0"/>
              </a:spcBef>
            </a:pPr>
            <a:endParaRPr lang="fr-FR" sz="1800" dirty="0" smtClean="0">
              <a:solidFill>
                <a:schemeClr val="tx1"/>
              </a:solidFill>
            </a:endParaRPr>
          </a:p>
          <a:p>
            <a:pPr algn="l">
              <a:spcBef>
                <a:spcPts val="0"/>
              </a:spcBef>
            </a:pPr>
            <a:r>
              <a:rPr lang="fr-FR" sz="1800" dirty="0" smtClean="0">
                <a:solidFill>
                  <a:schemeClr val="tx1"/>
                </a:solidFill>
              </a:rPr>
              <a:t>International </a:t>
            </a:r>
            <a:r>
              <a:rPr lang="fr-FR" sz="1800" dirty="0" err="1" smtClean="0">
                <a:solidFill>
                  <a:schemeClr val="tx1"/>
                </a:solidFill>
              </a:rPr>
              <a:t>Conference</a:t>
            </a:r>
            <a:r>
              <a:rPr lang="fr-FR" sz="1800" dirty="0">
                <a:solidFill>
                  <a:schemeClr val="tx1"/>
                </a:solidFill>
              </a:rPr>
              <a:t> </a:t>
            </a:r>
            <a:r>
              <a:rPr lang="fr-FR" sz="1800" dirty="0" smtClean="0">
                <a:solidFill>
                  <a:schemeClr val="tx1"/>
                </a:solidFill>
              </a:rPr>
              <a:t>on ICT for Information </a:t>
            </a:r>
            <a:r>
              <a:rPr lang="fr-FR" sz="1800" dirty="0" err="1" smtClean="0">
                <a:solidFill>
                  <a:schemeClr val="tx1"/>
                </a:solidFill>
              </a:rPr>
              <a:t>Accessibility</a:t>
            </a:r>
            <a:r>
              <a:rPr lang="fr-FR" sz="1800" dirty="0" smtClean="0">
                <a:solidFill>
                  <a:schemeClr val="tx1"/>
                </a:solidFill>
              </a:rPr>
              <a:t> in Learning </a:t>
            </a:r>
            <a:br>
              <a:rPr lang="fr-FR" sz="1800" dirty="0" smtClean="0">
                <a:solidFill>
                  <a:schemeClr val="tx1"/>
                </a:solidFill>
              </a:rPr>
            </a:br>
            <a:r>
              <a:rPr lang="fr-FR" sz="1800" dirty="0" smtClean="0">
                <a:solidFill>
                  <a:schemeClr val="tx1"/>
                </a:solidFill>
              </a:rPr>
              <a:t>27-28 May 2015 in Riga, </a:t>
            </a:r>
            <a:r>
              <a:rPr lang="fr-FR" sz="1800" dirty="0" err="1" smtClean="0">
                <a:solidFill>
                  <a:schemeClr val="tx1"/>
                </a:solidFill>
              </a:rPr>
              <a:t>Latvia</a:t>
            </a:r>
            <a:endParaRPr lang="fr-FR" sz="1800" dirty="0" smtClean="0">
              <a:solidFill>
                <a:schemeClr val="tx1"/>
              </a:solidFill>
            </a:endParaRPr>
          </a:p>
          <a:p>
            <a:pPr algn="l">
              <a:spcBef>
                <a:spcPts val="0"/>
              </a:spcBef>
            </a:pPr>
            <a:r>
              <a:rPr lang="fr-FR" sz="1800" dirty="0" smtClean="0">
                <a:solidFill>
                  <a:schemeClr val="tx1"/>
                </a:solidFill>
              </a:rPr>
              <a:t/>
            </a:r>
            <a:br>
              <a:rPr lang="fr-FR" sz="1800" dirty="0" smtClean="0">
                <a:solidFill>
                  <a:schemeClr val="tx1"/>
                </a:solidFill>
              </a:rPr>
            </a:br>
            <a:endParaRPr lang="en-US" sz="1800" dirty="0">
              <a:solidFill>
                <a:schemeClr val="tx1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301" y="228600"/>
            <a:ext cx="1550299" cy="14478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22" t="7692" b="15385"/>
          <a:stretch/>
        </p:blipFill>
        <p:spPr>
          <a:xfrm>
            <a:off x="1835001" y="0"/>
            <a:ext cx="7295201" cy="3886200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6356686" y="3663108"/>
            <a:ext cx="2773516" cy="20005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700" b="1" dirty="0" smtClean="0">
                <a:solidFill>
                  <a:schemeClr val="bg1"/>
                </a:solidFill>
              </a:rPr>
              <a:t>Photo credit: Ingmar </a:t>
            </a:r>
            <a:r>
              <a:rPr lang="en-US" sz="700" b="1" dirty="0" err="1" smtClean="0">
                <a:solidFill>
                  <a:schemeClr val="bg1"/>
                </a:solidFill>
              </a:rPr>
              <a:t>Zahorsky</a:t>
            </a:r>
            <a:r>
              <a:rPr lang="en-US" sz="700" b="1" dirty="0" smtClean="0">
                <a:solidFill>
                  <a:schemeClr val="bg1"/>
                </a:solidFill>
              </a:rPr>
              <a:t>, </a:t>
            </a:r>
            <a:r>
              <a:rPr lang="en-US" sz="700" dirty="0">
                <a:solidFill>
                  <a:schemeClr val="bg1"/>
                </a:solidFill>
              </a:rPr>
              <a:t>Deaf School Sri Lanka CC BY-NC-ND 2.0</a:t>
            </a:r>
          </a:p>
        </p:txBody>
      </p:sp>
    </p:spTree>
    <p:extLst>
      <p:ext uri="{BB962C8B-B14F-4D97-AF65-F5344CB8AC3E}">
        <p14:creationId xmlns:p14="http://schemas.microsoft.com/office/powerpoint/2010/main" val="200483028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>
            <a:noAutofit/>
          </a:bodyPr>
          <a:lstStyle/>
          <a:p>
            <a:pPr marL="0" indent="0"/>
            <a:r>
              <a:rPr lang="fr-FR" sz="2800" b="1" dirty="0"/>
              <a:t>Major areas of interventions </a:t>
            </a:r>
            <a:br>
              <a:rPr lang="fr-FR" sz="2800" b="1" dirty="0"/>
            </a:br>
            <a:r>
              <a:rPr lang="fr-FR" sz="2800" b="1" dirty="0" err="1" smtClean="0"/>
              <a:t>promoting</a:t>
            </a:r>
            <a:r>
              <a:rPr lang="fr-FR" sz="2800" b="1" dirty="0" smtClean="0"/>
              <a:t> Information </a:t>
            </a:r>
            <a:r>
              <a:rPr lang="fr-FR" sz="2800" b="1" dirty="0" err="1" smtClean="0"/>
              <a:t>Accessibility</a:t>
            </a:r>
            <a:endParaRPr lang="en-US" sz="2800" dirty="0"/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4276000971"/>
              </p:ext>
            </p:extLst>
          </p:nvPr>
        </p:nvGraphicFramePr>
        <p:xfrm>
          <a:off x="1524000" y="1397000"/>
          <a:ext cx="6553200" cy="4775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5796708" y="1562074"/>
            <a:ext cx="109696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chemeClr val="accent6">
                    <a:lumMod val="75000"/>
                  </a:schemeClr>
                </a:solidFill>
                <a:latin typeface="+mj-lt"/>
              </a:rPr>
              <a:t>Mobilization</a:t>
            </a:r>
            <a:endParaRPr lang="en-US" sz="1400" dirty="0">
              <a:solidFill>
                <a:schemeClr val="accent6">
                  <a:lumMod val="75000"/>
                </a:schemeClr>
              </a:solidFill>
              <a:latin typeface="+mj-lt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590800" y="1562074"/>
            <a:ext cx="108985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chemeClr val="accent6">
                    <a:lumMod val="75000"/>
                  </a:schemeClr>
                </a:solidFill>
                <a:latin typeface="+mj-lt"/>
              </a:rPr>
              <a:t>Cooperation</a:t>
            </a:r>
            <a:endParaRPr lang="en-US" sz="1400" dirty="0">
              <a:solidFill>
                <a:schemeClr val="accent6">
                  <a:lumMod val="75000"/>
                </a:schemeClr>
              </a:solidFill>
              <a:latin typeface="+mj-lt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823332" y="5562598"/>
            <a:ext cx="80740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chemeClr val="accent6">
                    <a:lumMod val="75000"/>
                  </a:schemeClr>
                </a:solidFill>
                <a:latin typeface="+mj-lt"/>
              </a:rPr>
              <a:t>Creation</a:t>
            </a:r>
            <a:endParaRPr lang="en-US" sz="1400" dirty="0">
              <a:solidFill>
                <a:schemeClr val="accent6">
                  <a:lumMod val="75000"/>
                </a:schemeClr>
              </a:solidFill>
              <a:latin typeface="+mj-lt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387766" y="5562599"/>
            <a:ext cx="93025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chemeClr val="accent6">
                    <a:lumMod val="75000"/>
                  </a:schemeClr>
                </a:solidFill>
                <a:latin typeface="+mj-lt"/>
              </a:rPr>
              <a:t>Utilization</a:t>
            </a:r>
            <a:endParaRPr lang="en-US" sz="1400" dirty="0">
              <a:solidFill>
                <a:schemeClr val="accent6">
                  <a:lumMod val="75000"/>
                </a:schemeClr>
              </a:solidFill>
              <a:latin typeface="+mj-lt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567998" y="3562337"/>
            <a:ext cx="122334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chemeClr val="accent6">
                    <a:lumMod val="75000"/>
                  </a:schemeClr>
                </a:solidFill>
                <a:latin typeface="+mj-lt"/>
              </a:rPr>
              <a:t>Dissemination</a:t>
            </a:r>
            <a:endParaRPr lang="en-US" sz="1400" dirty="0">
              <a:solidFill>
                <a:schemeClr val="accent6">
                  <a:lumMod val="75000"/>
                </a:schemeClr>
              </a:solidFill>
              <a:latin typeface="+mj-lt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893675" y="3562336"/>
            <a:ext cx="104701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chemeClr val="accent6">
                    <a:lumMod val="75000"/>
                  </a:schemeClr>
                </a:solidFill>
                <a:latin typeface="+mj-lt"/>
              </a:rPr>
              <a:t>Assessment</a:t>
            </a:r>
            <a:endParaRPr lang="en-US" sz="1400" dirty="0">
              <a:solidFill>
                <a:schemeClr val="accent6">
                  <a:lumMod val="75000"/>
                </a:schemeClr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63319899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185" t="8741" r="17635" b="25153"/>
          <a:stretch/>
        </p:blipFill>
        <p:spPr bwMode="auto">
          <a:xfrm>
            <a:off x="0" y="304800"/>
            <a:ext cx="9144000" cy="50031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/>
        </p:nvSpPr>
        <p:spPr>
          <a:xfrm>
            <a:off x="4953000" y="5410200"/>
            <a:ext cx="403244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800" b="1" dirty="0" smtClean="0"/>
              <a:t>24-26 </a:t>
            </a:r>
            <a:r>
              <a:rPr lang="en-US" sz="1800" b="1" dirty="0"/>
              <a:t>November 2014, New Delhi, </a:t>
            </a:r>
            <a:r>
              <a:rPr lang="en-US" sz="1800" b="1" dirty="0" smtClean="0"/>
              <a:t>India</a:t>
            </a:r>
            <a:r>
              <a:rPr lang="en-US" sz="1800" dirty="0" smtClean="0"/>
              <a:t/>
            </a:r>
            <a:br>
              <a:rPr lang="en-US" sz="1800" dirty="0" smtClean="0"/>
            </a:br>
            <a:r>
              <a:rPr lang="en-US" sz="1800" dirty="0" smtClean="0">
                <a:solidFill>
                  <a:schemeClr val="bg1">
                    <a:lumMod val="50000"/>
                  </a:schemeClr>
                </a:solidFill>
              </a:rPr>
              <a:t>http</a:t>
            </a:r>
            <a:r>
              <a:rPr lang="en-US" sz="1800" dirty="0">
                <a:solidFill>
                  <a:schemeClr val="bg1">
                    <a:lumMod val="50000"/>
                  </a:schemeClr>
                </a:solidFill>
              </a:rPr>
              <a:t>://www.unesco-ci.org/ict-pwd/</a:t>
            </a:r>
          </a:p>
        </p:txBody>
      </p:sp>
    </p:spTree>
    <p:extLst>
      <p:ext uri="{BB962C8B-B14F-4D97-AF65-F5344CB8AC3E}">
        <p14:creationId xmlns:p14="http://schemas.microsoft.com/office/powerpoint/2010/main" val="62845472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Straight Arrow Connector 5"/>
          <p:cNvCxnSpPr/>
          <p:nvPr/>
        </p:nvCxnSpPr>
        <p:spPr>
          <a:xfrm>
            <a:off x="6462201" y="2958671"/>
            <a:ext cx="0" cy="2889284"/>
          </a:xfrm>
          <a:prstGeom prst="straightConnector1">
            <a:avLst/>
          </a:prstGeom>
          <a:ln w="28575">
            <a:solidFill>
              <a:schemeClr val="tx1">
                <a:lumMod val="95000"/>
                <a:lumOff val="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/>
          <p:nvPr/>
        </p:nvCxnSpPr>
        <p:spPr>
          <a:xfrm>
            <a:off x="2978779" y="2942704"/>
            <a:ext cx="0" cy="2889284"/>
          </a:xfrm>
          <a:prstGeom prst="straightConnector1">
            <a:avLst/>
          </a:prstGeom>
          <a:ln w="28575">
            <a:solidFill>
              <a:schemeClr val="tx1">
                <a:lumMod val="95000"/>
                <a:lumOff val="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ectangle 7"/>
          <p:cNvSpPr/>
          <p:nvPr/>
        </p:nvSpPr>
        <p:spPr>
          <a:xfrm>
            <a:off x="7402977" y="2133309"/>
            <a:ext cx="1512423" cy="707886"/>
          </a:xfrm>
          <a:prstGeom prst="rect">
            <a:avLst/>
          </a:prstGeom>
          <a:solidFill>
            <a:schemeClr val="accent3">
              <a:lumMod val="75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ctr"/>
            <a:r>
              <a:rPr kumimoji="0" lang="en-US" altLang="ja-JP" sz="20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alibri" pitchFamily="34" charset="0"/>
                <a:ea typeface="MS Mincho" pitchFamily="49" charset="-128"/>
                <a:cs typeface="Times New Roman" pitchFamily="18" charset="0"/>
              </a:rPr>
              <a:t>Supporting</a:t>
            </a:r>
            <a:r>
              <a:rPr kumimoji="0" lang="en-US" altLang="ja-JP" sz="2000" b="1" i="0" u="none" strike="noStrike" cap="none" normalizeH="0" dirty="0" smtClean="0">
                <a:ln>
                  <a:noFill/>
                </a:ln>
                <a:solidFill>
                  <a:schemeClr val="bg1"/>
                </a:solidFill>
                <a:effectLst/>
                <a:latin typeface="Calibri" pitchFamily="34" charset="0"/>
                <a:ea typeface="MS Mincho" pitchFamily="49" charset="-128"/>
                <a:cs typeface="Times New Roman" pitchFamily="18" charset="0"/>
              </a:rPr>
              <a:t> </a:t>
            </a:r>
            <a:br>
              <a:rPr kumimoji="0" lang="en-US" altLang="ja-JP" sz="2000" b="1" i="0" u="none" strike="noStrike" cap="none" normalizeH="0" dirty="0" smtClean="0">
                <a:ln>
                  <a:noFill/>
                </a:ln>
                <a:solidFill>
                  <a:schemeClr val="bg1"/>
                </a:solidFill>
                <a:effectLst/>
                <a:latin typeface="Calibri" pitchFamily="34" charset="0"/>
                <a:ea typeface="MS Mincho" pitchFamily="49" charset="-128"/>
                <a:cs typeface="Times New Roman" pitchFamily="18" charset="0"/>
              </a:rPr>
            </a:br>
            <a:r>
              <a:rPr kumimoji="0" lang="en-US" altLang="ja-JP" sz="2000" b="1" i="0" u="none" strike="noStrike" cap="none" normalizeH="0" dirty="0" smtClean="0">
                <a:ln>
                  <a:noFill/>
                </a:ln>
                <a:solidFill>
                  <a:schemeClr val="bg1"/>
                </a:solidFill>
                <a:effectLst/>
                <a:latin typeface="Calibri" pitchFamily="34" charset="0"/>
                <a:ea typeface="MS Mincho" pitchFamily="49" charset="-128"/>
                <a:cs typeface="Times New Roman" pitchFamily="18" charset="0"/>
              </a:rPr>
              <a:t>activities</a:t>
            </a:r>
            <a:endParaRPr lang="en-US" sz="2000" dirty="0">
              <a:solidFill>
                <a:schemeClr val="bg1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297577" y="1524000"/>
            <a:ext cx="1666618" cy="1323439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ctr"/>
            <a:r>
              <a:rPr lang="en-US" altLang="ja-JP" sz="2000" b="1" dirty="0" smtClean="0">
                <a:solidFill>
                  <a:schemeClr val="bg1"/>
                </a:solidFill>
                <a:latin typeface="Calibri" pitchFamily="34" charset="0"/>
                <a:ea typeface="MS Mincho" pitchFamily="49" charset="-128"/>
                <a:cs typeface="Times New Roman" pitchFamily="18" charset="0"/>
              </a:rPr>
              <a:t>Film </a:t>
            </a:r>
            <a:br>
              <a:rPr lang="en-US" altLang="ja-JP" sz="2000" b="1" dirty="0" smtClean="0">
                <a:solidFill>
                  <a:schemeClr val="bg1"/>
                </a:solidFill>
                <a:latin typeface="Calibri" pitchFamily="34" charset="0"/>
                <a:ea typeface="MS Mincho" pitchFamily="49" charset="-128"/>
                <a:cs typeface="Times New Roman" pitchFamily="18" charset="0"/>
              </a:rPr>
            </a:br>
            <a:r>
              <a:rPr lang="en-US" altLang="ja-JP" sz="2000" b="1" dirty="0" smtClean="0">
                <a:solidFill>
                  <a:schemeClr val="bg1"/>
                </a:solidFill>
                <a:latin typeface="Calibri" pitchFamily="34" charset="0"/>
                <a:ea typeface="MS Mincho" pitchFamily="49" charset="-128"/>
                <a:cs typeface="Times New Roman" pitchFamily="18" charset="0"/>
              </a:rPr>
              <a:t>Festival</a:t>
            </a:r>
          </a:p>
          <a:p>
            <a:pPr algn="ctr"/>
            <a:endParaRPr lang="en-US" altLang="ja-JP" sz="2000" b="1" dirty="0" smtClean="0">
              <a:solidFill>
                <a:schemeClr val="bg1"/>
              </a:solidFill>
              <a:latin typeface="Calibri" pitchFamily="34" charset="0"/>
              <a:ea typeface="MS Mincho" pitchFamily="49" charset="-128"/>
              <a:cs typeface="Times New Roman" pitchFamily="18" charset="0"/>
            </a:endParaRPr>
          </a:p>
          <a:p>
            <a:pPr algn="ctr"/>
            <a:endParaRPr lang="en-US" sz="2000" dirty="0">
              <a:solidFill>
                <a:schemeClr val="bg1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5650377" y="2133309"/>
            <a:ext cx="1646803" cy="707886"/>
          </a:xfrm>
          <a:prstGeom prst="rect">
            <a:avLst/>
          </a:prstGeom>
          <a:solidFill>
            <a:srgbClr val="FFC000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ctr"/>
            <a:r>
              <a:rPr kumimoji="0" lang="en-US" altLang="ja-JP" sz="20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alibri" pitchFamily="34" charset="0"/>
                <a:ea typeface="MS Mincho" pitchFamily="49" charset="-128"/>
                <a:cs typeface="Times New Roman" pitchFamily="18" charset="0"/>
              </a:rPr>
              <a:t>Media </a:t>
            </a:r>
          </a:p>
          <a:p>
            <a:pPr algn="ctr"/>
            <a:r>
              <a:rPr kumimoji="0" lang="en-US" altLang="ja-JP" sz="20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alibri" pitchFamily="34" charset="0"/>
                <a:ea typeface="MS Mincho" pitchFamily="49" charset="-128"/>
                <a:cs typeface="Times New Roman" pitchFamily="18" charset="0"/>
              </a:rPr>
              <a:t>events</a:t>
            </a:r>
            <a:endParaRPr lang="en-US" sz="2000" dirty="0">
              <a:solidFill>
                <a:schemeClr val="bg1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4050177" y="1828800"/>
            <a:ext cx="1523999" cy="1015663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ctr"/>
            <a:r>
              <a:rPr kumimoji="0" lang="en-US" altLang="ja-JP" sz="20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alibri" pitchFamily="34" charset="0"/>
                <a:ea typeface="MS Mincho" pitchFamily="49" charset="-128"/>
                <a:cs typeface="Times New Roman" pitchFamily="18" charset="0"/>
              </a:rPr>
              <a:t>Exhibition</a:t>
            </a:r>
          </a:p>
          <a:p>
            <a:pPr algn="ctr"/>
            <a:r>
              <a:rPr kumimoji="0" lang="en-US" altLang="ja-JP" sz="20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alibri" pitchFamily="34" charset="0"/>
                <a:ea typeface="MS Mincho" pitchFamily="49" charset="-128"/>
                <a:cs typeface="Times New Roman" pitchFamily="18" charset="0"/>
              </a:rPr>
              <a:t/>
            </a:r>
            <a:br>
              <a:rPr kumimoji="0" lang="en-US" altLang="ja-JP" sz="20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alibri" pitchFamily="34" charset="0"/>
                <a:ea typeface="MS Mincho" pitchFamily="49" charset="-128"/>
                <a:cs typeface="Times New Roman" pitchFamily="18" charset="0"/>
              </a:rPr>
            </a:br>
            <a:endParaRPr kumimoji="0" lang="en-US" altLang="ja-JP" sz="20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Calibri" pitchFamily="34" charset="0"/>
              <a:ea typeface="MS Mincho" pitchFamily="49" charset="-128"/>
              <a:cs typeface="Times New Roman" pitchFamily="18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316377" y="1219200"/>
            <a:ext cx="1905000" cy="1631216"/>
          </a:xfrm>
          <a:prstGeom prst="rect">
            <a:avLst/>
          </a:prstGeom>
          <a:solidFill>
            <a:srgbClr val="C00000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ctr"/>
            <a:r>
              <a:rPr kumimoji="0" lang="en-US" altLang="ja-JP" sz="20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alibri" pitchFamily="34" charset="0"/>
                <a:ea typeface="MS Mincho" pitchFamily="49" charset="-128"/>
                <a:cs typeface="Times New Roman" pitchFamily="18" charset="0"/>
              </a:rPr>
              <a:t>International conference</a:t>
            </a:r>
          </a:p>
          <a:p>
            <a:pPr algn="ctr"/>
            <a:endParaRPr kumimoji="0" lang="en-US" altLang="ja-JP" sz="20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Calibri" pitchFamily="34" charset="0"/>
              <a:ea typeface="MS Mincho" pitchFamily="49" charset="-128"/>
              <a:cs typeface="Times New Roman" pitchFamily="18" charset="0"/>
            </a:endParaRPr>
          </a:p>
          <a:p>
            <a:pPr algn="ctr"/>
            <a:endParaRPr kumimoji="0" lang="en-US" altLang="ja-JP" sz="20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Calibri" pitchFamily="34" charset="0"/>
              <a:ea typeface="MS Mincho" pitchFamily="49" charset="-128"/>
              <a:cs typeface="Times New Roman" pitchFamily="18" charset="0"/>
            </a:endParaRPr>
          </a:p>
          <a:p>
            <a:pPr algn="ctr"/>
            <a:r>
              <a:rPr kumimoji="0" lang="en-US" altLang="ja-JP" sz="20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alibri" pitchFamily="34" charset="0"/>
                <a:ea typeface="MS Mincho" pitchFamily="49" charset="-128"/>
                <a:cs typeface="Times New Roman" pitchFamily="18" charset="0"/>
              </a:rPr>
              <a:t>  </a:t>
            </a:r>
            <a:endParaRPr lang="en-US" sz="2000" dirty="0">
              <a:solidFill>
                <a:schemeClr val="bg1"/>
              </a:solidFill>
            </a:endParaRPr>
          </a:p>
        </p:txBody>
      </p:sp>
      <p:cxnSp>
        <p:nvCxnSpPr>
          <p:cNvPr id="13" name="Straight Arrow Connector 12"/>
          <p:cNvCxnSpPr/>
          <p:nvPr/>
        </p:nvCxnSpPr>
        <p:spPr>
          <a:xfrm>
            <a:off x="8255409" y="2950494"/>
            <a:ext cx="0" cy="2889284"/>
          </a:xfrm>
          <a:prstGeom prst="straightConnector1">
            <a:avLst/>
          </a:prstGeom>
          <a:ln w="28575">
            <a:solidFill>
              <a:schemeClr val="tx1">
                <a:lumMod val="95000"/>
                <a:lumOff val="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>
            <a:off x="1081496" y="2958671"/>
            <a:ext cx="0" cy="2881109"/>
          </a:xfrm>
          <a:prstGeom prst="straightConnector1">
            <a:avLst/>
          </a:prstGeom>
          <a:ln w="28575">
            <a:solidFill>
              <a:schemeClr val="tx1">
                <a:lumMod val="95000"/>
                <a:lumOff val="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>
            <a:off x="4800747" y="2954582"/>
            <a:ext cx="0" cy="2889284"/>
          </a:xfrm>
          <a:prstGeom prst="straightConnector1">
            <a:avLst/>
          </a:prstGeom>
          <a:ln w="28575">
            <a:solidFill>
              <a:schemeClr val="tx1">
                <a:lumMod val="95000"/>
                <a:lumOff val="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Rectangle 15"/>
          <p:cNvSpPr/>
          <p:nvPr/>
        </p:nvSpPr>
        <p:spPr>
          <a:xfrm>
            <a:off x="255019" y="3057050"/>
            <a:ext cx="8724029" cy="307777"/>
          </a:xfrm>
          <a:prstGeom prst="rect">
            <a:avLst/>
          </a:prstGeom>
          <a:solidFill>
            <a:srgbClr val="F5E26F"/>
          </a:solidFill>
          <a:ln w="3175">
            <a:solidFill>
              <a:schemeClr val="tx1"/>
            </a:solidFill>
            <a:prstDash val="sysDot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ctr"/>
            <a:r>
              <a:rPr lang="en-US" altLang="ja-JP" sz="1400" b="1" dirty="0" smtClean="0">
                <a:latin typeface="Calibri" pitchFamily="34" charset="0"/>
                <a:ea typeface="MS Mincho" pitchFamily="49" charset="-128"/>
                <a:cs typeface="Times New Roman" pitchFamily="18" charset="0"/>
              </a:rPr>
              <a:t>Special</a:t>
            </a:r>
            <a:r>
              <a:rPr lang="en-US" altLang="ja-JP" sz="1400" dirty="0" smtClean="0">
                <a:latin typeface="Calibri" pitchFamily="34" charset="0"/>
                <a:ea typeface="MS Mincho" pitchFamily="49" charset="-128"/>
                <a:cs typeface="Times New Roman" pitchFamily="18" charset="0"/>
              </a:rPr>
              <a:t> </a:t>
            </a:r>
            <a:r>
              <a:rPr lang="en-US" altLang="ja-JP" sz="1400" b="1" dirty="0" smtClean="0">
                <a:latin typeface="Calibri" pitchFamily="34" charset="0"/>
                <a:ea typeface="MS Mincho" pitchFamily="49" charset="-128"/>
                <a:cs typeface="Times New Roman" pitchFamily="18" charset="0"/>
              </a:rPr>
              <a:t>website</a:t>
            </a:r>
            <a:endParaRPr lang="en-US" sz="1400" b="1" dirty="0"/>
          </a:p>
        </p:txBody>
      </p:sp>
      <p:sp>
        <p:nvSpPr>
          <p:cNvPr id="17" name="Rectangle 16"/>
          <p:cNvSpPr/>
          <p:nvPr/>
        </p:nvSpPr>
        <p:spPr>
          <a:xfrm>
            <a:off x="255019" y="5940623"/>
            <a:ext cx="8724029" cy="307777"/>
          </a:xfrm>
          <a:prstGeom prst="rect">
            <a:avLst/>
          </a:prstGeom>
          <a:solidFill>
            <a:schemeClr val="bg2">
              <a:lumMod val="90000"/>
            </a:schemeClr>
          </a:solidFill>
          <a:ln w="3175">
            <a:solidFill>
              <a:schemeClr val="tx1"/>
            </a:solidFill>
            <a:prstDash val="sysDot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ctr"/>
            <a:r>
              <a:rPr lang="en-US" sz="1400" b="1" dirty="0" smtClean="0"/>
              <a:t>Outcome document and follow up activities</a:t>
            </a:r>
            <a:endParaRPr lang="en-US" sz="1400" b="1" dirty="0"/>
          </a:p>
        </p:txBody>
      </p:sp>
      <p:sp>
        <p:nvSpPr>
          <p:cNvPr id="18" name="Rectangle 17"/>
          <p:cNvSpPr/>
          <p:nvPr/>
        </p:nvSpPr>
        <p:spPr>
          <a:xfrm>
            <a:off x="7467601" y="4648200"/>
            <a:ext cx="1511447" cy="246221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ctr"/>
            <a:r>
              <a:rPr lang="en-US" sz="1000" dirty="0" smtClean="0">
                <a:latin typeface="Calibri" pitchFamily="34" charset="0"/>
                <a:ea typeface="MS Mincho" pitchFamily="49" charset="-128"/>
                <a:cs typeface="Times New Roman" pitchFamily="18" charset="0"/>
              </a:rPr>
              <a:t>Other</a:t>
            </a:r>
            <a:r>
              <a:rPr lang="en-US" sz="1000" b="1" dirty="0" smtClean="0">
                <a:latin typeface="Calibri" pitchFamily="34" charset="0"/>
                <a:ea typeface="MS Mincho" pitchFamily="49" charset="-128"/>
                <a:cs typeface="Times New Roman" pitchFamily="18" charset="0"/>
              </a:rPr>
              <a:t> </a:t>
            </a:r>
            <a:r>
              <a:rPr lang="en-US" sz="1000" dirty="0" smtClean="0">
                <a:latin typeface="Calibri" pitchFamily="34" charset="0"/>
                <a:ea typeface="MS Mincho" pitchFamily="49" charset="-128"/>
                <a:cs typeface="Times New Roman" pitchFamily="18" charset="0"/>
              </a:rPr>
              <a:t>associated events</a:t>
            </a:r>
            <a:endParaRPr lang="en-US" sz="1000" dirty="0"/>
          </a:p>
        </p:txBody>
      </p:sp>
      <p:sp>
        <p:nvSpPr>
          <p:cNvPr id="19" name="Rectangle 18"/>
          <p:cNvSpPr/>
          <p:nvPr/>
        </p:nvSpPr>
        <p:spPr>
          <a:xfrm>
            <a:off x="7499685" y="5010090"/>
            <a:ext cx="1479363" cy="40011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ctr"/>
            <a:r>
              <a:rPr lang="en-US" sz="1000" dirty="0">
                <a:latin typeface="Calibri" pitchFamily="34" charset="0"/>
                <a:ea typeface="MS Mincho" pitchFamily="49" charset="-128"/>
                <a:cs typeface="Times New Roman" pitchFamily="18" charset="0"/>
              </a:rPr>
              <a:t>M</a:t>
            </a:r>
            <a:r>
              <a:rPr lang="en-US" sz="1000" dirty="0" smtClean="0">
                <a:latin typeface="Calibri" pitchFamily="34" charset="0"/>
                <a:ea typeface="MS Mincho" pitchFamily="49" charset="-128"/>
                <a:cs typeface="Times New Roman" pitchFamily="18" charset="0"/>
              </a:rPr>
              <a:t>aterials /content developed</a:t>
            </a:r>
            <a:endParaRPr lang="en-US" sz="1000" dirty="0"/>
          </a:p>
        </p:txBody>
      </p:sp>
      <p:sp>
        <p:nvSpPr>
          <p:cNvPr id="20" name="Rectangle 19"/>
          <p:cNvSpPr/>
          <p:nvPr/>
        </p:nvSpPr>
        <p:spPr>
          <a:xfrm>
            <a:off x="2229470" y="3753016"/>
            <a:ext cx="1666618" cy="307777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ctr"/>
            <a:r>
              <a:rPr lang="en-US" sz="1400" b="1" dirty="0" smtClean="0">
                <a:latin typeface="Calibri" pitchFamily="34" charset="0"/>
                <a:ea typeface="MS Mincho" pitchFamily="49" charset="-128"/>
                <a:cs typeface="Times New Roman" pitchFamily="18" charset="0"/>
              </a:rPr>
              <a:t>Film screenings</a:t>
            </a:r>
            <a:endParaRPr lang="en-US" sz="1400" dirty="0"/>
          </a:p>
        </p:txBody>
      </p:sp>
      <p:sp>
        <p:nvSpPr>
          <p:cNvPr id="21" name="Rectangle 20"/>
          <p:cNvSpPr/>
          <p:nvPr/>
        </p:nvSpPr>
        <p:spPr>
          <a:xfrm>
            <a:off x="255019" y="5257800"/>
            <a:ext cx="7102982" cy="307777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ctr"/>
            <a:r>
              <a:rPr lang="en-US" sz="1400" b="1" dirty="0" smtClean="0">
                <a:latin typeface="Calibri" pitchFamily="34" charset="0"/>
                <a:ea typeface="MS Mincho" pitchFamily="49" charset="-128"/>
                <a:cs typeface="Times New Roman" pitchFamily="18" charset="0"/>
              </a:rPr>
              <a:t>Gala event</a:t>
            </a:r>
            <a:endParaRPr lang="en-US" sz="1400" dirty="0"/>
          </a:p>
        </p:txBody>
      </p:sp>
      <p:sp>
        <p:nvSpPr>
          <p:cNvPr id="22" name="Rectangle 21"/>
          <p:cNvSpPr/>
          <p:nvPr/>
        </p:nvSpPr>
        <p:spPr>
          <a:xfrm>
            <a:off x="5638800" y="3743550"/>
            <a:ext cx="1646804" cy="523220"/>
          </a:xfrm>
          <a:prstGeom prst="rect">
            <a:avLst/>
          </a:prstGeom>
          <a:solidFill>
            <a:srgbClr val="F5E26F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ctr"/>
            <a:r>
              <a:rPr lang="en-US" sz="1400" b="1" dirty="0" smtClean="0">
                <a:latin typeface="Calibri" pitchFamily="34" charset="0"/>
                <a:ea typeface="MS Mincho" pitchFamily="49" charset="-128"/>
                <a:cs typeface="Times New Roman" pitchFamily="18" charset="0"/>
              </a:rPr>
              <a:t>Online </a:t>
            </a:r>
          </a:p>
          <a:p>
            <a:pPr algn="ctr"/>
            <a:r>
              <a:rPr lang="en-US" sz="1400" b="1" dirty="0" smtClean="0">
                <a:latin typeface="Calibri" pitchFamily="34" charset="0"/>
                <a:ea typeface="MS Mincho" pitchFamily="49" charset="-128"/>
                <a:cs typeface="Times New Roman" pitchFamily="18" charset="0"/>
              </a:rPr>
              <a:t>consultations</a:t>
            </a:r>
            <a:endParaRPr lang="en-US" sz="1400" dirty="0"/>
          </a:p>
        </p:txBody>
      </p:sp>
      <p:sp>
        <p:nvSpPr>
          <p:cNvPr id="23" name="Rectangle 22"/>
          <p:cNvSpPr/>
          <p:nvPr/>
        </p:nvSpPr>
        <p:spPr>
          <a:xfrm>
            <a:off x="2223898" y="4290474"/>
            <a:ext cx="1666618" cy="307777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ctr"/>
            <a:r>
              <a:rPr lang="en-US" sz="1400" b="1" dirty="0" smtClean="0">
                <a:latin typeface="Calibri" pitchFamily="34" charset="0"/>
                <a:ea typeface="MS Mincho" pitchFamily="49" charset="-128"/>
                <a:cs typeface="Times New Roman" pitchFamily="18" charset="0"/>
              </a:rPr>
              <a:t>Media event(s)</a:t>
            </a:r>
            <a:endParaRPr lang="en-US" sz="1400" dirty="0"/>
          </a:p>
        </p:txBody>
      </p:sp>
      <p:sp>
        <p:nvSpPr>
          <p:cNvPr id="24" name="Rectangle 23"/>
          <p:cNvSpPr/>
          <p:nvPr/>
        </p:nvSpPr>
        <p:spPr>
          <a:xfrm>
            <a:off x="255019" y="3802797"/>
            <a:ext cx="1778532" cy="307777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ctr"/>
            <a:r>
              <a:rPr lang="en-US" altLang="ja-JP" sz="1400" b="1" dirty="0">
                <a:latin typeface="Calibri" pitchFamily="34" charset="0"/>
                <a:ea typeface="MS Mincho" pitchFamily="49" charset="-128"/>
                <a:cs typeface="Times New Roman" pitchFamily="18" charset="0"/>
              </a:rPr>
              <a:t>7</a:t>
            </a:r>
            <a:r>
              <a:rPr lang="en-US" altLang="ja-JP" sz="1400" b="1" dirty="0" smtClean="0">
                <a:latin typeface="Calibri" pitchFamily="34" charset="0"/>
                <a:ea typeface="MS Mincho" pitchFamily="49" charset="-128"/>
                <a:cs typeface="Times New Roman" pitchFamily="18" charset="0"/>
              </a:rPr>
              <a:t> Plenary sessions</a:t>
            </a:r>
            <a:endParaRPr lang="en-US" sz="1400" dirty="0"/>
          </a:p>
        </p:txBody>
      </p:sp>
      <p:sp>
        <p:nvSpPr>
          <p:cNvPr id="25" name="Rectangle 24"/>
          <p:cNvSpPr/>
          <p:nvPr/>
        </p:nvSpPr>
        <p:spPr>
          <a:xfrm>
            <a:off x="255019" y="4296813"/>
            <a:ext cx="1778532" cy="307777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ctr"/>
            <a:r>
              <a:rPr lang="en-US" altLang="ja-JP" sz="1400" b="1" dirty="0" smtClean="0">
                <a:latin typeface="Calibri" pitchFamily="34" charset="0"/>
                <a:ea typeface="MS Mincho" pitchFamily="49" charset="-128"/>
                <a:cs typeface="Times New Roman" pitchFamily="18" charset="0"/>
              </a:rPr>
              <a:t>15 thematic panels</a:t>
            </a:r>
            <a:endParaRPr lang="en-US" sz="1400" dirty="0"/>
          </a:p>
        </p:txBody>
      </p:sp>
      <p:sp>
        <p:nvSpPr>
          <p:cNvPr id="26" name="Rectangle 25"/>
          <p:cNvSpPr/>
          <p:nvPr/>
        </p:nvSpPr>
        <p:spPr>
          <a:xfrm>
            <a:off x="4038601" y="3743980"/>
            <a:ext cx="1523999" cy="52322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ctr"/>
            <a:r>
              <a:rPr lang="en-US" altLang="ja-JP" sz="1400" b="1" dirty="0" smtClean="0">
                <a:latin typeface="Calibri" pitchFamily="34" charset="0"/>
                <a:ea typeface="MS Mincho" pitchFamily="49" charset="-128"/>
                <a:cs typeface="Times New Roman" pitchFamily="18" charset="0"/>
              </a:rPr>
              <a:t>Showcase of IT&amp;AT solutions</a:t>
            </a:r>
            <a:endParaRPr lang="en-US" sz="1400" dirty="0"/>
          </a:p>
        </p:txBody>
      </p:sp>
      <p:sp>
        <p:nvSpPr>
          <p:cNvPr id="27" name="Rectangle 26"/>
          <p:cNvSpPr/>
          <p:nvPr/>
        </p:nvSpPr>
        <p:spPr>
          <a:xfrm>
            <a:off x="255019" y="4781490"/>
            <a:ext cx="7102982" cy="307777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ctr"/>
            <a:r>
              <a:rPr lang="en-US" altLang="ja-JP" sz="1400" b="1" dirty="0" smtClean="0">
                <a:latin typeface="Calibri" pitchFamily="34" charset="0"/>
                <a:ea typeface="MS Mincho" pitchFamily="49" charset="-128"/>
                <a:cs typeface="Times New Roman" pitchFamily="18" charset="0"/>
              </a:rPr>
              <a:t>Capacity building workshop and content development</a:t>
            </a:r>
            <a:endParaRPr lang="en-US" sz="1400" dirty="0"/>
          </a:p>
        </p:txBody>
      </p:sp>
      <p:sp>
        <p:nvSpPr>
          <p:cNvPr id="28" name="Rectangle 27"/>
          <p:cNvSpPr/>
          <p:nvPr/>
        </p:nvSpPr>
        <p:spPr>
          <a:xfrm>
            <a:off x="7467602" y="3733800"/>
            <a:ext cx="1511448" cy="830997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ctr"/>
            <a:r>
              <a:rPr lang="en-US" sz="1400" b="1" dirty="0" smtClean="0"/>
              <a:t>National stocktaking event </a:t>
            </a:r>
            <a:r>
              <a:rPr lang="en-US" sz="1000" dirty="0" smtClean="0"/>
              <a:t>(9-10 September 2014, New Delhi, India)</a:t>
            </a:r>
            <a:endParaRPr lang="en-US" sz="1000" dirty="0"/>
          </a:p>
        </p:txBody>
      </p:sp>
      <p:sp>
        <p:nvSpPr>
          <p:cNvPr id="29" name="TextBox 28"/>
          <p:cNvSpPr txBox="1"/>
          <p:nvPr/>
        </p:nvSpPr>
        <p:spPr>
          <a:xfrm>
            <a:off x="834747" y="168108"/>
            <a:ext cx="774776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 smtClean="0">
                <a:solidFill>
                  <a:srgbClr val="FF0000"/>
                </a:solidFill>
              </a:rPr>
              <a:t>Structure of the international event</a:t>
            </a:r>
            <a:endParaRPr lang="en-US" sz="40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822171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676400" y="304800"/>
            <a:ext cx="555068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 smtClean="0">
                <a:solidFill>
                  <a:srgbClr val="FF0000"/>
                </a:solidFill>
              </a:rPr>
              <a:t>Outcomes and follow up </a:t>
            </a:r>
            <a:endParaRPr lang="en-US" sz="4000" b="1" dirty="0">
              <a:solidFill>
                <a:srgbClr val="FF00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33400" y="1246287"/>
            <a:ext cx="8153400" cy="53553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700 participants from around the world representing 80 countries</a:t>
            </a:r>
            <a:br>
              <a:rPr lang="en-US" dirty="0" smtClean="0"/>
            </a:br>
            <a:endParaRPr lang="en-US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Three thematic tracks resulted in to the concrete recommendations summarized in the Outcome Document</a:t>
            </a:r>
            <a:br>
              <a:rPr lang="en-US" dirty="0" smtClean="0"/>
            </a:br>
            <a:endParaRPr lang="en-US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New Delhi Declaration on Inclusive ICTs for Persons with Disabilities: </a:t>
            </a:r>
            <a:br>
              <a:rPr lang="en-US" dirty="0" smtClean="0"/>
            </a:br>
            <a:r>
              <a:rPr lang="en-US" dirty="0" smtClean="0"/>
              <a:t>Making Empowerment a Reality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The Executive Board of UNESCO (58 Member States) examined and endorsed the New Delhi Declaration at its 196</a:t>
            </a:r>
            <a:r>
              <a:rPr lang="en-US" baseline="30000" dirty="0" smtClean="0"/>
              <a:t>th</a:t>
            </a:r>
            <a:r>
              <a:rPr lang="en-US" dirty="0" smtClean="0"/>
              <a:t> session in April 2015 as well as decided to </a:t>
            </a:r>
            <a:br>
              <a:rPr lang="en-US" dirty="0" smtClean="0"/>
            </a:br>
            <a:r>
              <a:rPr lang="en-US" dirty="0" smtClean="0"/>
              <a:t>transmit the document to the 38</a:t>
            </a:r>
            <a:r>
              <a:rPr lang="en-US" baseline="30000" dirty="0" smtClean="0"/>
              <a:t>th</a:t>
            </a:r>
            <a:r>
              <a:rPr lang="en-US" dirty="0" smtClean="0"/>
              <a:t> session of the General Conference of UNESCO (195 and 9 Associate Members).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Concrete activities: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 smtClean="0"/>
              <a:t>Organization of regional events (San Jose, fall of 2015)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 smtClean="0"/>
              <a:t>Development of guidelines on the Inclusion of Students with Disabilities in Open and Distance Learning using Open Solutions (November 2015);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 smtClean="0"/>
              <a:t>Further elaboration of Inclusive Learning Lab concept.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9017937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2"/>
          <p:cNvSpPr txBox="1">
            <a:spLocks/>
          </p:cNvSpPr>
          <p:nvPr/>
        </p:nvSpPr>
        <p:spPr>
          <a:xfrm>
            <a:off x="2089449" y="5181600"/>
            <a:ext cx="4751418" cy="1161684"/>
          </a:xfrm>
          <a:prstGeom prst="rect">
            <a:avLst/>
          </a:prstGeom>
        </p:spPr>
        <p:txBody>
          <a:bodyPr/>
          <a:lstStyle>
            <a:lvl1pPr marL="402325" indent="-402325" algn="l" defTabSz="1072866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71703" indent="-335270" algn="l" defTabSz="1072866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3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341082" indent="-268216" algn="l" defTabSz="1072866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77515" indent="-268216" algn="l" defTabSz="1072866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13947" indent="-268216" algn="l" defTabSz="1072866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950380" indent="-268216" algn="l" defTabSz="1072866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486813" indent="-268216" algn="l" defTabSz="1072866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023246" indent="-268216" algn="l" defTabSz="1072866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559678" indent="-268216" algn="l" defTabSz="1072866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400" dirty="0"/>
              <a:t>Thank you for your attention.</a:t>
            </a:r>
          </a:p>
          <a:p>
            <a:pPr marL="0" indent="0">
              <a:buNone/>
            </a:pPr>
            <a:endParaRPr lang="en-US" sz="1400" dirty="0"/>
          </a:p>
          <a:p>
            <a:pPr marL="0" indent="0">
              <a:buNone/>
            </a:pPr>
            <a:r>
              <a:rPr lang="en-US" sz="1400" dirty="0" err="1"/>
              <a:t>Ms</a:t>
            </a:r>
            <a:r>
              <a:rPr lang="en-US" sz="1400" dirty="0"/>
              <a:t> Irmgarda Kasinskaite-</a:t>
            </a:r>
            <a:r>
              <a:rPr lang="en-US" sz="1400" dirty="0" err="1"/>
              <a:t>Buddeberg</a:t>
            </a:r>
            <a:endParaRPr lang="en-US" sz="1400" dirty="0"/>
          </a:p>
          <a:p>
            <a:pPr marL="0" indent="0">
              <a:buNone/>
            </a:pPr>
            <a:r>
              <a:rPr lang="en-US" sz="1400" dirty="0" err="1"/>
              <a:t>i.kasinskaite</a:t>
            </a:r>
            <a:r>
              <a:rPr lang="en-US" sz="1400" dirty="0"/>
              <a:t>(at)unesco.org</a:t>
            </a:r>
          </a:p>
        </p:txBody>
      </p:sp>
      <p:pic>
        <p:nvPicPr>
          <p:cNvPr id="4" name="Picture 7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577" t="13461" r="25157" b="6134"/>
          <a:stretch/>
        </p:blipFill>
        <p:spPr bwMode="auto">
          <a:xfrm>
            <a:off x="2089449" y="424160"/>
            <a:ext cx="5252769" cy="46050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7396872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3625</TotalTime>
  <Words>184</Words>
  <Application>Microsoft Macintosh PowerPoint</Application>
  <PresentationFormat>On-screen Show (4:3)</PresentationFormat>
  <Paragraphs>65</Paragraphs>
  <Slides>6</Slides>
  <Notes>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7" baseType="lpstr">
      <vt:lpstr>Office Theme</vt:lpstr>
      <vt:lpstr>PowerPoint Presentation</vt:lpstr>
      <vt:lpstr>Major areas of interventions  promoting Information Accessibility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International Scenario  for Inclusion</dc:title>
  <dc:creator>CI</dc:creator>
  <cp:lastModifiedBy>Klara Somogyi</cp:lastModifiedBy>
  <cp:revision>68</cp:revision>
  <cp:lastPrinted>2013-06-18T09:49:15Z</cp:lastPrinted>
  <dcterms:created xsi:type="dcterms:W3CDTF">2011-11-04T21:37:41Z</dcterms:created>
  <dcterms:modified xsi:type="dcterms:W3CDTF">2015-05-27T12:29:25Z</dcterms:modified>
</cp:coreProperties>
</file>